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58" r:id="rId4"/>
    <p:sldId id="286" r:id="rId5"/>
    <p:sldId id="263" r:id="rId6"/>
    <p:sldId id="276" r:id="rId7"/>
    <p:sldId id="277" r:id="rId8"/>
    <p:sldId id="278" r:id="rId9"/>
    <p:sldId id="264" r:id="rId10"/>
    <p:sldId id="265" r:id="rId11"/>
    <p:sldId id="270" r:id="rId12"/>
    <p:sldId id="266" r:id="rId13"/>
    <p:sldId id="267" r:id="rId14"/>
    <p:sldId id="269" r:id="rId15"/>
    <p:sldId id="268" r:id="rId16"/>
    <p:sldId id="284" r:id="rId17"/>
    <p:sldId id="282" r:id="rId18"/>
    <p:sldId id="283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04E68-14FE-486F-A94D-9BA6924F9B94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6D9C43-33CD-4534-B4F3-CB21E25ECB20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Shubhang Bajpai</a:t>
          </a: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</a:p>
      </dgm:t>
    </dgm:pt>
    <dgm:pt modelId="{819276CF-72B0-4986-AAF1-A282CA91A31A}" type="parTrans" cxnId="{EC55A9DB-0090-43FD-880D-C6E1670FEAA6}">
      <dgm:prSet/>
      <dgm:spPr/>
      <dgm:t>
        <a:bodyPr/>
        <a:lstStyle/>
        <a:p>
          <a:endParaRPr lang="en-US" sz="8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0D3AE8-8660-408D-B8E2-6F7C77A5AF62}" type="sibTrans" cxnId="{EC55A9DB-0090-43FD-880D-C6E1670FEAA6}">
      <dgm:prSet/>
      <dgm:spPr/>
      <dgm:t>
        <a:bodyPr/>
        <a:lstStyle/>
        <a:p>
          <a:endParaRPr lang="en-US" sz="800"/>
        </a:p>
      </dgm:t>
    </dgm:pt>
    <dgm:pt modelId="{5F20F22E-DE4E-4248-90C3-5E825DAA08E9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Himanshu Upadhyaya</a:t>
          </a: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DE7EF7-45DB-483C-9776-BAE298C3C21B}" type="parTrans" cxnId="{0FEF0687-ABD6-4376-9703-0040DF865C95}">
      <dgm:prSet/>
      <dgm:spPr/>
      <dgm:t>
        <a:bodyPr/>
        <a:lstStyle/>
        <a:p>
          <a:endParaRPr lang="en-US" sz="8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09E33A-09EF-4689-A0D3-CD817DFBF425}" type="sibTrans" cxnId="{0FEF0687-ABD6-4376-9703-0040DF865C95}">
      <dgm:prSet/>
      <dgm:spPr/>
      <dgm:t>
        <a:bodyPr/>
        <a:lstStyle/>
        <a:p>
          <a:endParaRPr lang="en-US" sz="800"/>
        </a:p>
      </dgm:t>
    </dgm:pt>
    <dgm:pt modelId="{D8C6E556-9E12-4558-962C-133760B7677E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Aditya </a:t>
          </a:r>
          <a:r>
            <a:rPr lang="en-US" sz="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Puri</a:t>
          </a:r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Product Manager 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A2FC6E-0D62-4AEB-8461-29CD0F96D9E1}" type="parTrans" cxnId="{FAD9F9A4-DCBF-4F6D-8410-0D1B73A7E732}">
      <dgm:prSet/>
      <dgm:spPr/>
      <dgm:t>
        <a:bodyPr/>
        <a:lstStyle/>
        <a:p>
          <a:endParaRPr lang="en-US" sz="800" b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D74D53-1AF3-4069-AFB1-AD2212235212}" type="sibTrans" cxnId="{FAD9F9A4-DCBF-4F6D-8410-0D1B73A7E732}">
      <dgm:prSet/>
      <dgm:spPr/>
      <dgm:t>
        <a:bodyPr/>
        <a:lstStyle/>
        <a:p>
          <a:endParaRPr lang="en-US" sz="800"/>
        </a:p>
      </dgm:t>
    </dgm:pt>
    <dgm:pt modelId="{7426E015-CF38-41D5-BBFB-E30147474FE7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800" b="1" dirty="0" smtClean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Vadivel Kumar</a:t>
          </a:r>
        </a:p>
        <a:p>
          <a:r>
            <a:rPr lang="en-US" sz="800" b="1" dirty="0" smtClean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CEO</a:t>
          </a:r>
          <a:endParaRPr lang="en-US" sz="800" b="1" dirty="0"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D3E58-AC7E-4366-B083-2CA1221018E4}" type="sibTrans" cxnId="{CDBF6932-A01D-4412-9986-BC293C6EB2E8}">
      <dgm:prSet/>
      <dgm:spPr/>
      <dgm:t>
        <a:bodyPr/>
        <a:lstStyle/>
        <a:p>
          <a:endParaRPr lang="en-US" sz="800"/>
        </a:p>
      </dgm:t>
    </dgm:pt>
    <dgm:pt modelId="{57985746-AEA4-47A8-9885-1D6E53E361B1}" type="parTrans" cxnId="{CDBF6932-A01D-4412-9986-BC293C6EB2E8}">
      <dgm:prSet/>
      <dgm:spPr/>
      <dgm:t>
        <a:bodyPr/>
        <a:lstStyle/>
        <a:p>
          <a:endParaRPr lang="en-US" sz="800"/>
        </a:p>
      </dgm:t>
    </dgm:pt>
    <dgm:pt modelId="{2EB82BAF-8026-4ABA-ADB3-85A2438D5B6F}">
      <dgm:prSet custT="1"/>
      <dgm:spPr/>
      <dgm:t>
        <a:bodyPr/>
        <a:lstStyle/>
        <a:p>
          <a:r>
            <a:rPr lang="en-US" sz="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Vaseem</a:t>
          </a:r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 Khan</a:t>
          </a: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Lead System Administrator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0ADAE3-271B-4AE0-909A-98D81D3BF81E}" type="parTrans" cxnId="{007D1624-2ABA-4AF6-BD7D-F38830237665}">
      <dgm:prSet/>
      <dgm:spPr/>
      <dgm:t>
        <a:bodyPr/>
        <a:lstStyle/>
        <a:p>
          <a:endParaRPr lang="en-US" sz="800" b="1"/>
        </a:p>
      </dgm:t>
    </dgm:pt>
    <dgm:pt modelId="{F95A005D-EA87-4E34-A7C5-1FB358D18F54}" type="sibTrans" cxnId="{007D1624-2ABA-4AF6-BD7D-F38830237665}">
      <dgm:prSet/>
      <dgm:spPr/>
      <dgm:t>
        <a:bodyPr/>
        <a:lstStyle/>
        <a:p>
          <a:endParaRPr lang="en-US" sz="800"/>
        </a:p>
      </dgm:t>
    </dgm:pt>
    <dgm:pt modelId="{607F8C63-DDD7-4405-B825-D028019FFA2B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Satish Chandra</a:t>
          </a:r>
        </a:p>
        <a:p>
          <a:r>
            <a:rPr lang="en-US" sz="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Sr</a:t>
          </a:r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 Business Analyst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0DC200-F864-4454-A700-ED46AFF99CCC}" type="parTrans" cxnId="{7EB39DAB-2F2B-4654-BB8F-F7BAF575D7F4}">
      <dgm:prSet/>
      <dgm:spPr/>
      <dgm:t>
        <a:bodyPr/>
        <a:lstStyle/>
        <a:p>
          <a:endParaRPr lang="en-US" sz="800" b="1"/>
        </a:p>
      </dgm:t>
    </dgm:pt>
    <dgm:pt modelId="{2B7E900B-3D67-4FCD-A48F-13C749B2FBDF}" type="sibTrans" cxnId="{7EB39DAB-2F2B-4654-BB8F-F7BAF575D7F4}">
      <dgm:prSet/>
      <dgm:spPr/>
      <dgm:t>
        <a:bodyPr/>
        <a:lstStyle/>
        <a:p>
          <a:endParaRPr lang="en-US" sz="800"/>
        </a:p>
      </dgm:t>
    </dgm:pt>
    <dgm:pt modelId="{F0F5BB73-1550-4F31-89DB-79B45E1ADF43}" type="pres">
      <dgm:prSet presAssocID="{E0804E68-14FE-486F-A94D-9BA6924F9B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26DA739-BE53-405C-BF16-ED59FCE4C8B4}" type="pres">
      <dgm:prSet presAssocID="{7426E015-CF38-41D5-BBFB-E30147474FE7}" presName="root1" presStyleCnt="0"/>
      <dgm:spPr/>
    </dgm:pt>
    <dgm:pt modelId="{52E7CA1C-DC12-4EBE-8035-9D5C926F2B24}" type="pres">
      <dgm:prSet presAssocID="{7426E015-CF38-41D5-BBFB-E30147474FE7}" presName="LevelOneTextNode" presStyleLbl="node0" presStyleIdx="0" presStyleCnt="1" custScaleX="104935" custScaleY="258866" custLinFactNeighborX="-36627" custLinFactNeighborY="-1078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A69F95C-A8F3-480F-A9A7-BAEEE876EF1C}" type="pres">
      <dgm:prSet presAssocID="{7426E015-CF38-41D5-BBFB-E30147474FE7}" presName="level2hierChild" presStyleCnt="0"/>
      <dgm:spPr/>
    </dgm:pt>
    <dgm:pt modelId="{54D294AD-9734-451C-8C41-55A9A8591BED}" type="pres">
      <dgm:prSet presAssocID="{819276CF-72B0-4986-AAF1-A282CA91A31A}" presName="conn2-1" presStyleLbl="parChTrans1D2" presStyleIdx="0" presStyleCnt="5"/>
      <dgm:spPr/>
      <dgm:t>
        <a:bodyPr/>
        <a:lstStyle/>
        <a:p>
          <a:endParaRPr lang="en-IN"/>
        </a:p>
      </dgm:t>
    </dgm:pt>
    <dgm:pt modelId="{453553BB-876C-4709-8999-0B1B42BBD607}" type="pres">
      <dgm:prSet presAssocID="{819276CF-72B0-4986-AAF1-A282CA91A31A}" presName="connTx" presStyleLbl="parChTrans1D2" presStyleIdx="0" presStyleCnt="5"/>
      <dgm:spPr/>
      <dgm:t>
        <a:bodyPr/>
        <a:lstStyle/>
        <a:p>
          <a:endParaRPr lang="en-IN"/>
        </a:p>
      </dgm:t>
    </dgm:pt>
    <dgm:pt modelId="{5C3BE78B-FCF0-45E2-9BAF-AEECEB18E6FD}" type="pres">
      <dgm:prSet presAssocID="{336D9C43-33CD-4534-B4F3-CB21E25ECB20}" presName="root2" presStyleCnt="0"/>
      <dgm:spPr/>
    </dgm:pt>
    <dgm:pt modelId="{1BDE4D93-D5B5-4CCA-9ECD-D42A3B88D053}" type="pres">
      <dgm:prSet presAssocID="{336D9C43-33CD-4534-B4F3-CB21E25ECB20}" presName="LevelTwoTextNode" presStyleLbl="node2" presStyleIdx="0" presStyleCnt="5" custLinFactY="100000" custLinFactNeighborX="579" custLinFactNeighborY="13438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DBCD98B-B81C-4CA4-A84C-2B7DF2DA396D}" type="pres">
      <dgm:prSet presAssocID="{336D9C43-33CD-4534-B4F3-CB21E25ECB20}" presName="level3hierChild" presStyleCnt="0"/>
      <dgm:spPr/>
    </dgm:pt>
    <dgm:pt modelId="{F9879BA8-B90D-48D2-9E42-AF38A1540F74}" type="pres">
      <dgm:prSet presAssocID="{BD0DC200-F864-4454-A700-ED46AFF99CCC}" presName="conn2-1" presStyleLbl="parChTrans1D2" presStyleIdx="1" presStyleCnt="5"/>
      <dgm:spPr/>
      <dgm:t>
        <a:bodyPr/>
        <a:lstStyle/>
        <a:p>
          <a:endParaRPr lang="en-IN"/>
        </a:p>
      </dgm:t>
    </dgm:pt>
    <dgm:pt modelId="{A8EE6478-4C13-4C3C-AB19-96FD56090E3B}" type="pres">
      <dgm:prSet presAssocID="{BD0DC200-F864-4454-A700-ED46AFF99CCC}" presName="connTx" presStyleLbl="parChTrans1D2" presStyleIdx="1" presStyleCnt="5"/>
      <dgm:spPr/>
      <dgm:t>
        <a:bodyPr/>
        <a:lstStyle/>
        <a:p>
          <a:endParaRPr lang="en-IN"/>
        </a:p>
      </dgm:t>
    </dgm:pt>
    <dgm:pt modelId="{3D72FF9F-1BE8-4938-8A32-527A9E3546C9}" type="pres">
      <dgm:prSet presAssocID="{607F8C63-DDD7-4405-B825-D028019FFA2B}" presName="root2" presStyleCnt="0"/>
      <dgm:spPr/>
    </dgm:pt>
    <dgm:pt modelId="{C40C1D3B-67A9-4233-879B-616D21A2B3F1}" type="pres">
      <dgm:prSet presAssocID="{607F8C63-DDD7-4405-B825-D028019FFA2B}" presName="LevelTwoTextNode" presStyleLbl="node2" presStyleIdx="1" presStyleCnt="5" custLinFactNeighborX="579" custLinFactNeighborY="-417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2A05EFC-9CEC-4E57-ADB6-B6403C5AB014}" type="pres">
      <dgm:prSet presAssocID="{607F8C63-DDD7-4405-B825-D028019FFA2B}" presName="level3hierChild" presStyleCnt="0"/>
      <dgm:spPr/>
    </dgm:pt>
    <dgm:pt modelId="{235573F9-5B3A-4C6E-BDB6-CDB33EFB4EA0}" type="pres">
      <dgm:prSet presAssocID="{6BA2FC6E-0D62-4AEB-8461-29CD0F96D9E1}" presName="conn2-1" presStyleLbl="parChTrans1D2" presStyleIdx="2" presStyleCnt="5"/>
      <dgm:spPr/>
      <dgm:t>
        <a:bodyPr/>
        <a:lstStyle/>
        <a:p>
          <a:endParaRPr lang="en-IN"/>
        </a:p>
      </dgm:t>
    </dgm:pt>
    <dgm:pt modelId="{F768D7C2-BBD5-40AF-A78C-B335A9A9FB6A}" type="pres">
      <dgm:prSet presAssocID="{6BA2FC6E-0D62-4AEB-8461-29CD0F96D9E1}" presName="connTx" presStyleLbl="parChTrans1D2" presStyleIdx="2" presStyleCnt="5"/>
      <dgm:spPr/>
      <dgm:t>
        <a:bodyPr/>
        <a:lstStyle/>
        <a:p>
          <a:endParaRPr lang="en-IN"/>
        </a:p>
      </dgm:t>
    </dgm:pt>
    <dgm:pt modelId="{14EA438A-EB68-41C7-8120-B8C437918047}" type="pres">
      <dgm:prSet presAssocID="{D8C6E556-9E12-4558-962C-133760B7677E}" presName="root2" presStyleCnt="0"/>
      <dgm:spPr/>
    </dgm:pt>
    <dgm:pt modelId="{F1B09CAD-7418-4B6F-9421-53745A7371DB}" type="pres">
      <dgm:prSet presAssocID="{D8C6E556-9E12-4558-962C-133760B7677E}" presName="LevelTwoTextNode" presStyleLbl="node2" presStyleIdx="2" presStyleCnt="5" custLinFactY="-100000" custLinFactNeighborX="579" custLinFactNeighborY="-13036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CAE172B-F49C-4EAF-BF49-F213A2F5CAA8}" type="pres">
      <dgm:prSet presAssocID="{D8C6E556-9E12-4558-962C-133760B7677E}" presName="level3hierChild" presStyleCnt="0"/>
      <dgm:spPr/>
    </dgm:pt>
    <dgm:pt modelId="{0954570E-C9AB-44EA-9AC5-36A0BC49EE76}" type="pres">
      <dgm:prSet presAssocID="{31DE7EF7-45DB-483C-9776-BAE298C3C21B}" presName="conn2-1" presStyleLbl="parChTrans1D2" presStyleIdx="3" presStyleCnt="5"/>
      <dgm:spPr/>
      <dgm:t>
        <a:bodyPr/>
        <a:lstStyle/>
        <a:p>
          <a:endParaRPr lang="en-IN"/>
        </a:p>
      </dgm:t>
    </dgm:pt>
    <dgm:pt modelId="{6CA7A060-A58A-4423-BE33-A6CEAB284C85}" type="pres">
      <dgm:prSet presAssocID="{31DE7EF7-45DB-483C-9776-BAE298C3C21B}" presName="connTx" presStyleLbl="parChTrans1D2" presStyleIdx="3" presStyleCnt="5"/>
      <dgm:spPr/>
      <dgm:t>
        <a:bodyPr/>
        <a:lstStyle/>
        <a:p>
          <a:endParaRPr lang="en-IN"/>
        </a:p>
      </dgm:t>
    </dgm:pt>
    <dgm:pt modelId="{555E4BF1-55D0-4DAB-86CC-7163C4A41DEA}" type="pres">
      <dgm:prSet presAssocID="{5F20F22E-DE4E-4248-90C3-5E825DAA08E9}" presName="root2" presStyleCnt="0"/>
      <dgm:spPr/>
    </dgm:pt>
    <dgm:pt modelId="{90A77FB9-B358-4CF3-8B43-4E22F5AB4A26}" type="pres">
      <dgm:prSet presAssocID="{5F20F22E-DE4E-4248-90C3-5E825DAA08E9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F3B4553-0D29-4D3C-8CF5-9FCDD109E588}" type="pres">
      <dgm:prSet presAssocID="{5F20F22E-DE4E-4248-90C3-5E825DAA08E9}" presName="level3hierChild" presStyleCnt="0"/>
      <dgm:spPr/>
    </dgm:pt>
    <dgm:pt modelId="{92D68E8F-2EBC-4065-AB0A-914CF28DBC11}" type="pres">
      <dgm:prSet presAssocID="{4F0ADAE3-271B-4AE0-909A-98D81D3BF81E}" presName="conn2-1" presStyleLbl="parChTrans1D2" presStyleIdx="4" presStyleCnt="5"/>
      <dgm:spPr/>
      <dgm:t>
        <a:bodyPr/>
        <a:lstStyle/>
        <a:p>
          <a:endParaRPr lang="en-IN"/>
        </a:p>
      </dgm:t>
    </dgm:pt>
    <dgm:pt modelId="{AE9065ED-07B2-4336-B85D-99F5C4C6BC1C}" type="pres">
      <dgm:prSet presAssocID="{4F0ADAE3-271B-4AE0-909A-98D81D3BF81E}" presName="connTx" presStyleLbl="parChTrans1D2" presStyleIdx="4" presStyleCnt="5"/>
      <dgm:spPr/>
      <dgm:t>
        <a:bodyPr/>
        <a:lstStyle/>
        <a:p>
          <a:endParaRPr lang="en-IN"/>
        </a:p>
      </dgm:t>
    </dgm:pt>
    <dgm:pt modelId="{FE9FA745-91F8-4FA8-86AB-230DC0AF857D}" type="pres">
      <dgm:prSet presAssocID="{2EB82BAF-8026-4ABA-ADB3-85A2438D5B6F}" presName="root2" presStyleCnt="0"/>
      <dgm:spPr/>
    </dgm:pt>
    <dgm:pt modelId="{4761B7FC-D603-4EB4-8FA0-A9C7E43EFA65}" type="pres">
      <dgm:prSet presAssocID="{2EB82BAF-8026-4ABA-ADB3-85A2438D5B6F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0540072-90D7-490B-9280-C7006F8D78EF}" type="pres">
      <dgm:prSet presAssocID="{2EB82BAF-8026-4ABA-ADB3-85A2438D5B6F}" presName="level3hierChild" presStyleCnt="0"/>
      <dgm:spPr/>
    </dgm:pt>
  </dgm:ptLst>
  <dgm:cxnLst>
    <dgm:cxn modelId="{BAA119E1-B108-4AB1-9CD4-8094755F73F1}" type="presOf" srcId="{336D9C43-33CD-4534-B4F3-CB21E25ECB20}" destId="{1BDE4D93-D5B5-4CCA-9ECD-D42A3B88D053}" srcOrd="0" destOrd="0" presId="urn:microsoft.com/office/officeart/2005/8/layout/hierarchy2"/>
    <dgm:cxn modelId="{007D1624-2ABA-4AF6-BD7D-F38830237665}" srcId="{7426E015-CF38-41D5-BBFB-E30147474FE7}" destId="{2EB82BAF-8026-4ABA-ADB3-85A2438D5B6F}" srcOrd="4" destOrd="0" parTransId="{4F0ADAE3-271B-4AE0-909A-98D81D3BF81E}" sibTransId="{F95A005D-EA87-4E34-A7C5-1FB358D18F54}"/>
    <dgm:cxn modelId="{9D5FA4B9-5844-4A24-BE96-43F3B8EA437B}" type="presOf" srcId="{BD0DC200-F864-4454-A700-ED46AFF99CCC}" destId="{A8EE6478-4C13-4C3C-AB19-96FD56090E3B}" srcOrd="1" destOrd="0" presId="urn:microsoft.com/office/officeart/2005/8/layout/hierarchy2"/>
    <dgm:cxn modelId="{DB7E23C7-11F9-4DA3-8B33-C52847AF3146}" type="presOf" srcId="{31DE7EF7-45DB-483C-9776-BAE298C3C21B}" destId="{0954570E-C9AB-44EA-9AC5-36A0BC49EE76}" srcOrd="0" destOrd="0" presId="urn:microsoft.com/office/officeart/2005/8/layout/hierarchy2"/>
    <dgm:cxn modelId="{89E87696-0F95-45CA-9896-01E9111C842C}" type="presOf" srcId="{31DE7EF7-45DB-483C-9776-BAE298C3C21B}" destId="{6CA7A060-A58A-4423-BE33-A6CEAB284C85}" srcOrd="1" destOrd="0" presId="urn:microsoft.com/office/officeart/2005/8/layout/hierarchy2"/>
    <dgm:cxn modelId="{0C1BC8EB-3FD0-4DD5-B982-BA7C577580EC}" type="presOf" srcId="{819276CF-72B0-4986-AAF1-A282CA91A31A}" destId="{453553BB-876C-4709-8999-0B1B42BBD607}" srcOrd="1" destOrd="0" presId="urn:microsoft.com/office/officeart/2005/8/layout/hierarchy2"/>
    <dgm:cxn modelId="{CCC9CD07-A350-43E1-9B35-E09DA4B5F271}" type="presOf" srcId="{4F0ADAE3-271B-4AE0-909A-98D81D3BF81E}" destId="{AE9065ED-07B2-4336-B85D-99F5C4C6BC1C}" srcOrd="1" destOrd="0" presId="urn:microsoft.com/office/officeart/2005/8/layout/hierarchy2"/>
    <dgm:cxn modelId="{D8D7150B-846A-483B-9AA4-E3CB19185793}" type="presOf" srcId="{BD0DC200-F864-4454-A700-ED46AFF99CCC}" destId="{F9879BA8-B90D-48D2-9E42-AF38A1540F74}" srcOrd="0" destOrd="0" presId="urn:microsoft.com/office/officeart/2005/8/layout/hierarchy2"/>
    <dgm:cxn modelId="{1889B0AE-E72D-44C1-86BE-278F2D911F1D}" type="presOf" srcId="{7426E015-CF38-41D5-BBFB-E30147474FE7}" destId="{52E7CA1C-DC12-4EBE-8035-9D5C926F2B24}" srcOrd="0" destOrd="0" presId="urn:microsoft.com/office/officeart/2005/8/layout/hierarchy2"/>
    <dgm:cxn modelId="{1DBB89CE-89BB-437D-A614-11948B41EE6F}" type="presOf" srcId="{819276CF-72B0-4986-AAF1-A282CA91A31A}" destId="{54D294AD-9734-451C-8C41-55A9A8591BED}" srcOrd="0" destOrd="0" presId="urn:microsoft.com/office/officeart/2005/8/layout/hierarchy2"/>
    <dgm:cxn modelId="{0F314942-4333-4335-9EF7-DB2ED8046377}" type="presOf" srcId="{6BA2FC6E-0D62-4AEB-8461-29CD0F96D9E1}" destId="{F768D7C2-BBD5-40AF-A78C-B335A9A9FB6A}" srcOrd="1" destOrd="0" presId="urn:microsoft.com/office/officeart/2005/8/layout/hierarchy2"/>
    <dgm:cxn modelId="{FAD9F9A4-DCBF-4F6D-8410-0D1B73A7E732}" srcId="{7426E015-CF38-41D5-BBFB-E30147474FE7}" destId="{D8C6E556-9E12-4558-962C-133760B7677E}" srcOrd="2" destOrd="0" parTransId="{6BA2FC6E-0D62-4AEB-8461-29CD0F96D9E1}" sibTransId="{20D74D53-1AF3-4069-AFB1-AD2212235212}"/>
    <dgm:cxn modelId="{FBCE279F-B632-4BAE-B824-A09BD9CBC6F6}" type="presOf" srcId="{D8C6E556-9E12-4558-962C-133760B7677E}" destId="{F1B09CAD-7418-4B6F-9421-53745A7371DB}" srcOrd="0" destOrd="0" presId="urn:microsoft.com/office/officeart/2005/8/layout/hierarchy2"/>
    <dgm:cxn modelId="{87F46AD0-E292-4907-B5EA-A614B60592FA}" type="presOf" srcId="{2EB82BAF-8026-4ABA-ADB3-85A2438D5B6F}" destId="{4761B7FC-D603-4EB4-8FA0-A9C7E43EFA65}" srcOrd="0" destOrd="0" presId="urn:microsoft.com/office/officeart/2005/8/layout/hierarchy2"/>
    <dgm:cxn modelId="{FC93EAD5-293B-49F2-A98D-769E4CADFF93}" type="presOf" srcId="{E0804E68-14FE-486F-A94D-9BA6924F9B94}" destId="{F0F5BB73-1550-4F31-89DB-79B45E1ADF43}" srcOrd="0" destOrd="0" presId="urn:microsoft.com/office/officeart/2005/8/layout/hierarchy2"/>
    <dgm:cxn modelId="{EC55A9DB-0090-43FD-880D-C6E1670FEAA6}" srcId="{7426E015-CF38-41D5-BBFB-E30147474FE7}" destId="{336D9C43-33CD-4534-B4F3-CB21E25ECB20}" srcOrd="0" destOrd="0" parTransId="{819276CF-72B0-4986-AAF1-A282CA91A31A}" sibTransId="{110D3AE8-8660-408D-B8E2-6F7C77A5AF62}"/>
    <dgm:cxn modelId="{D7A20AA2-E878-492D-9D29-B383383787A2}" type="presOf" srcId="{5F20F22E-DE4E-4248-90C3-5E825DAA08E9}" destId="{90A77FB9-B358-4CF3-8B43-4E22F5AB4A26}" srcOrd="0" destOrd="0" presId="urn:microsoft.com/office/officeart/2005/8/layout/hierarchy2"/>
    <dgm:cxn modelId="{6DC715BD-1A6B-49CB-9611-451D852A52A5}" type="presOf" srcId="{607F8C63-DDD7-4405-B825-D028019FFA2B}" destId="{C40C1D3B-67A9-4233-879B-616D21A2B3F1}" srcOrd="0" destOrd="0" presId="urn:microsoft.com/office/officeart/2005/8/layout/hierarchy2"/>
    <dgm:cxn modelId="{CDBF6932-A01D-4412-9986-BC293C6EB2E8}" srcId="{E0804E68-14FE-486F-A94D-9BA6924F9B94}" destId="{7426E015-CF38-41D5-BBFB-E30147474FE7}" srcOrd="0" destOrd="0" parTransId="{57985746-AEA4-47A8-9885-1D6E53E361B1}" sibTransId="{61ED3E58-AC7E-4366-B083-2CA1221018E4}"/>
    <dgm:cxn modelId="{0FEF0687-ABD6-4376-9703-0040DF865C95}" srcId="{7426E015-CF38-41D5-BBFB-E30147474FE7}" destId="{5F20F22E-DE4E-4248-90C3-5E825DAA08E9}" srcOrd="3" destOrd="0" parTransId="{31DE7EF7-45DB-483C-9776-BAE298C3C21B}" sibTransId="{3809E33A-09EF-4689-A0D3-CD817DFBF425}"/>
    <dgm:cxn modelId="{5F83850F-402D-460D-A80D-72DE9C4C097B}" type="presOf" srcId="{6BA2FC6E-0D62-4AEB-8461-29CD0F96D9E1}" destId="{235573F9-5B3A-4C6E-BDB6-CDB33EFB4EA0}" srcOrd="0" destOrd="0" presId="urn:microsoft.com/office/officeart/2005/8/layout/hierarchy2"/>
    <dgm:cxn modelId="{9685B1FD-7C19-4E0E-B2F7-01DD72B81840}" type="presOf" srcId="{4F0ADAE3-271B-4AE0-909A-98D81D3BF81E}" destId="{92D68E8F-2EBC-4065-AB0A-914CF28DBC11}" srcOrd="0" destOrd="0" presId="urn:microsoft.com/office/officeart/2005/8/layout/hierarchy2"/>
    <dgm:cxn modelId="{7EB39DAB-2F2B-4654-BB8F-F7BAF575D7F4}" srcId="{7426E015-CF38-41D5-BBFB-E30147474FE7}" destId="{607F8C63-DDD7-4405-B825-D028019FFA2B}" srcOrd="1" destOrd="0" parTransId="{BD0DC200-F864-4454-A700-ED46AFF99CCC}" sibTransId="{2B7E900B-3D67-4FCD-A48F-13C749B2FBDF}"/>
    <dgm:cxn modelId="{4938F7D4-3F88-4DC5-983C-1C0AB17AE975}" type="presParOf" srcId="{F0F5BB73-1550-4F31-89DB-79B45E1ADF43}" destId="{126DA739-BE53-405C-BF16-ED59FCE4C8B4}" srcOrd="0" destOrd="0" presId="urn:microsoft.com/office/officeart/2005/8/layout/hierarchy2"/>
    <dgm:cxn modelId="{E2E5A62C-DFD0-4721-910E-E12D60E1FA7F}" type="presParOf" srcId="{126DA739-BE53-405C-BF16-ED59FCE4C8B4}" destId="{52E7CA1C-DC12-4EBE-8035-9D5C926F2B24}" srcOrd="0" destOrd="0" presId="urn:microsoft.com/office/officeart/2005/8/layout/hierarchy2"/>
    <dgm:cxn modelId="{15A209E7-7CFF-4ABB-9119-0765184FE434}" type="presParOf" srcId="{126DA739-BE53-405C-BF16-ED59FCE4C8B4}" destId="{FA69F95C-A8F3-480F-A9A7-BAEEE876EF1C}" srcOrd="1" destOrd="0" presId="urn:microsoft.com/office/officeart/2005/8/layout/hierarchy2"/>
    <dgm:cxn modelId="{72CE01F9-4784-46A1-B24E-7FDC455342F5}" type="presParOf" srcId="{FA69F95C-A8F3-480F-A9A7-BAEEE876EF1C}" destId="{54D294AD-9734-451C-8C41-55A9A8591BED}" srcOrd="0" destOrd="0" presId="urn:microsoft.com/office/officeart/2005/8/layout/hierarchy2"/>
    <dgm:cxn modelId="{C3E72712-8445-4576-927B-8277E7045E22}" type="presParOf" srcId="{54D294AD-9734-451C-8C41-55A9A8591BED}" destId="{453553BB-876C-4709-8999-0B1B42BBD607}" srcOrd="0" destOrd="0" presId="urn:microsoft.com/office/officeart/2005/8/layout/hierarchy2"/>
    <dgm:cxn modelId="{58596E34-E969-471E-B255-7606733125C4}" type="presParOf" srcId="{FA69F95C-A8F3-480F-A9A7-BAEEE876EF1C}" destId="{5C3BE78B-FCF0-45E2-9BAF-AEECEB18E6FD}" srcOrd="1" destOrd="0" presId="urn:microsoft.com/office/officeart/2005/8/layout/hierarchy2"/>
    <dgm:cxn modelId="{0F220028-DD87-4DE2-BBA3-4006D1A92580}" type="presParOf" srcId="{5C3BE78B-FCF0-45E2-9BAF-AEECEB18E6FD}" destId="{1BDE4D93-D5B5-4CCA-9ECD-D42A3B88D053}" srcOrd="0" destOrd="0" presId="urn:microsoft.com/office/officeart/2005/8/layout/hierarchy2"/>
    <dgm:cxn modelId="{41DC0F73-380D-4221-B8D6-2BB869FDBB76}" type="presParOf" srcId="{5C3BE78B-FCF0-45E2-9BAF-AEECEB18E6FD}" destId="{7DBCD98B-B81C-4CA4-A84C-2B7DF2DA396D}" srcOrd="1" destOrd="0" presId="urn:microsoft.com/office/officeart/2005/8/layout/hierarchy2"/>
    <dgm:cxn modelId="{33A432FC-E136-497C-9ECE-48D832659065}" type="presParOf" srcId="{FA69F95C-A8F3-480F-A9A7-BAEEE876EF1C}" destId="{F9879BA8-B90D-48D2-9E42-AF38A1540F74}" srcOrd="2" destOrd="0" presId="urn:microsoft.com/office/officeart/2005/8/layout/hierarchy2"/>
    <dgm:cxn modelId="{AF68BA6B-0607-4996-A376-5A1CC3D917E7}" type="presParOf" srcId="{F9879BA8-B90D-48D2-9E42-AF38A1540F74}" destId="{A8EE6478-4C13-4C3C-AB19-96FD56090E3B}" srcOrd="0" destOrd="0" presId="urn:microsoft.com/office/officeart/2005/8/layout/hierarchy2"/>
    <dgm:cxn modelId="{A1D5575B-8064-4D40-979C-A41CEA9DF388}" type="presParOf" srcId="{FA69F95C-A8F3-480F-A9A7-BAEEE876EF1C}" destId="{3D72FF9F-1BE8-4938-8A32-527A9E3546C9}" srcOrd="3" destOrd="0" presId="urn:microsoft.com/office/officeart/2005/8/layout/hierarchy2"/>
    <dgm:cxn modelId="{F5C53B20-7554-4B32-9CD0-A9E84395491C}" type="presParOf" srcId="{3D72FF9F-1BE8-4938-8A32-527A9E3546C9}" destId="{C40C1D3B-67A9-4233-879B-616D21A2B3F1}" srcOrd="0" destOrd="0" presId="urn:microsoft.com/office/officeart/2005/8/layout/hierarchy2"/>
    <dgm:cxn modelId="{F0A6CAD9-805E-4C2E-AE8B-E502314FED90}" type="presParOf" srcId="{3D72FF9F-1BE8-4938-8A32-527A9E3546C9}" destId="{D2A05EFC-9CEC-4E57-ADB6-B6403C5AB014}" srcOrd="1" destOrd="0" presId="urn:microsoft.com/office/officeart/2005/8/layout/hierarchy2"/>
    <dgm:cxn modelId="{BB9B8BCC-A90B-4953-923C-7B7BFCC70426}" type="presParOf" srcId="{FA69F95C-A8F3-480F-A9A7-BAEEE876EF1C}" destId="{235573F9-5B3A-4C6E-BDB6-CDB33EFB4EA0}" srcOrd="4" destOrd="0" presId="urn:microsoft.com/office/officeart/2005/8/layout/hierarchy2"/>
    <dgm:cxn modelId="{3EB04754-BC60-4D40-9F4D-CE57A50462BB}" type="presParOf" srcId="{235573F9-5B3A-4C6E-BDB6-CDB33EFB4EA0}" destId="{F768D7C2-BBD5-40AF-A78C-B335A9A9FB6A}" srcOrd="0" destOrd="0" presId="urn:microsoft.com/office/officeart/2005/8/layout/hierarchy2"/>
    <dgm:cxn modelId="{EC763549-E195-40B0-B95B-4FF950D98C6F}" type="presParOf" srcId="{FA69F95C-A8F3-480F-A9A7-BAEEE876EF1C}" destId="{14EA438A-EB68-41C7-8120-B8C437918047}" srcOrd="5" destOrd="0" presId="urn:microsoft.com/office/officeart/2005/8/layout/hierarchy2"/>
    <dgm:cxn modelId="{6EB14ECB-ABE7-4F7A-BFA7-A25B077B484B}" type="presParOf" srcId="{14EA438A-EB68-41C7-8120-B8C437918047}" destId="{F1B09CAD-7418-4B6F-9421-53745A7371DB}" srcOrd="0" destOrd="0" presId="urn:microsoft.com/office/officeart/2005/8/layout/hierarchy2"/>
    <dgm:cxn modelId="{A3B5AA0B-DE54-4DAF-BDF4-4CD52D74D720}" type="presParOf" srcId="{14EA438A-EB68-41C7-8120-B8C437918047}" destId="{9CAE172B-F49C-4EAF-BF49-F213A2F5CAA8}" srcOrd="1" destOrd="0" presId="urn:microsoft.com/office/officeart/2005/8/layout/hierarchy2"/>
    <dgm:cxn modelId="{9378491F-B554-4000-BA62-3830388317A7}" type="presParOf" srcId="{FA69F95C-A8F3-480F-A9A7-BAEEE876EF1C}" destId="{0954570E-C9AB-44EA-9AC5-36A0BC49EE76}" srcOrd="6" destOrd="0" presId="urn:microsoft.com/office/officeart/2005/8/layout/hierarchy2"/>
    <dgm:cxn modelId="{CF2ED2BD-8E15-48DD-8704-7EB3E92174B8}" type="presParOf" srcId="{0954570E-C9AB-44EA-9AC5-36A0BC49EE76}" destId="{6CA7A060-A58A-4423-BE33-A6CEAB284C85}" srcOrd="0" destOrd="0" presId="urn:microsoft.com/office/officeart/2005/8/layout/hierarchy2"/>
    <dgm:cxn modelId="{D8225EC5-BF01-44D2-806B-1247DB3F5A6E}" type="presParOf" srcId="{FA69F95C-A8F3-480F-A9A7-BAEEE876EF1C}" destId="{555E4BF1-55D0-4DAB-86CC-7163C4A41DEA}" srcOrd="7" destOrd="0" presId="urn:microsoft.com/office/officeart/2005/8/layout/hierarchy2"/>
    <dgm:cxn modelId="{958D79CE-2073-4DC8-A43C-8A3ECD30D509}" type="presParOf" srcId="{555E4BF1-55D0-4DAB-86CC-7163C4A41DEA}" destId="{90A77FB9-B358-4CF3-8B43-4E22F5AB4A26}" srcOrd="0" destOrd="0" presId="urn:microsoft.com/office/officeart/2005/8/layout/hierarchy2"/>
    <dgm:cxn modelId="{E62F9166-F0E6-4BAE-8942-423A528803BF}" type="presParOf" srcId="{555E4BF1-55D0-4DAB-86CC-7163C4A41DEA}" destId="{4F3B4553-0D29-4D3C-8CF5-9FCDD109E588}" srcOrd="1" destOrd="0" presId="urn:microsoft.com/office/officeart/2005/8/layout/hierarchy2"/>
    <dgm:cxn modelId="{E3F8DB37-E672-4E0F-931F-82F93597E8F4}" type="presParOf" srcId="{FA69F95C-A8F3-480F-A9A7-BAEEE876EF1C}" destId="{92D68E8F-2EBC-4065-AB0A-914CF28DBC11}" srcOrd="8" destOrd="0" presId="urn:microsoft.com/office/officeart/2005/8/layout/hierarchy2"/>
    <dgm:cxn modelId="{70CABF4D-4DF3-40CB-A48F-BAE404BD05C9}" type="presParOf" srcId="{92D68E8F-2EBC-4065-AB0A-914CF28DBC11}" destId="{AE9065ED-07B2-4336-B85D-99F5C4C6BC1C}" srcOrd="0" destOrd="0" presId="urn:microsoft.com/office/officeart/2005/8/layout/hierarchy2"/>
    <dgm:cxn modelId="{9D198993-BCF3-4F7D-B41D-2418490E669E}" type="presParOf" srcId="{FA69F95C-A8F3-480F-A9A7-BAEEE876EF1C}" destId="{FE9FA745-91F8-4FA8-86AB-230DC0AF857D}" srcOrd="9" destOrd="0" presId="urn:microsoft.com/office/officeart/2005/8/layout/hierarchy2"/>
    <dgm:cxn modelId="{07B95F3B-F5A0-4D30-B15A-616B84FC2447}" type="presParOf" srcId="{FE9FA745-91F8-4FA8-86AB-230DC0AF857D}" destId="{4761B7FC-D603-4EB4-8FA0-A9C7E43EFA65}" srcOrd="0" destOrd="0" presId="urn:microsoft.com/office/officeart/2005/8/layout/hierarchy2"/>
    <dgm:cxn modelId="{AD7AB3E6-75F0-4AD9-AF16-88C66D532F55}" type="presParOf" srcId="{FE9FA745-91F8-4FA8-86AB-230DC0AF857D}" destId="{80540072-90D7-490B-9280-C7006F8D78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88A4B3-7197-4710-A30D-B69FC21F7D1F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A20C2E-37F2-428E-9E9D-0F980E2B6F2E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Amit </a:t>
          </a:r>
          <a:r>
            <a:rPr lang="en-US" sz="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Madhav</a:t>
          </a:r>
          <a:endParaRPr lang="en-US" sz="800" b="1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CA Consultant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7BE8C5-D6D8-4729-958E-82AA0EF791DA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Rashmi Chaudhary</a:t>
          </a: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Asst. Manager - HR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092588-A5D5-4E32-AE01-BCE20D17D3EB}">
      <dgm:prSet custT="1"/>
      <dgm:spPr/>
      <dgm:t>
        <a:bodyPr/>
        <a:lstStyle/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Kumar Gaurav</a:t>
          </a:r>
        </a:p>
        <a:p>
          <a:r>
            <a:rPr lang="en-US" sz="800" b="1" dirty="0" smtClean="0">
              <a:latin typeface="Arial" panose="020B0604020202020204" pitchFamily="34" charset="0"/>
              <a:cs typeface="Arial" panose="020B0604020202020204" pitchFamily="34" charset="0"/>
            </a:rPr>
            <a:t>Asst. Manager - Admin &amp; Accounts</a:t>
          </a:r>
          <a:endParaRPr lang="en-US" sz="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8BB80F-1D49-494B-973B-8C58E0D425CE}">
      <dgm:prSet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endParaRPr lang="en-US" sz="7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Sasirekha Vadivel</a:t>
          </a:r>
        </a:p>
        <a:p>
          <a:r>
            <a:rPr lang="en-US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Head – Operations</a:t>
          </a:r>
          <a:endParaRPr lang="en-US" sz="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8D9E70-B9D6-4A19-8A11-12CE42516949}" type="sibTrans" cxnId="{A0F5D1C8-5476-46B7-A68B-9CB44757038D}">
      <dgm:prSet/>
      <dgm:spPr/>
      <dgm:t>
        <a:bodyPr/>
        <a:lstStyle/>
        <a:p>
          <a:endParaRPr lang="en-IN"/>
        </a:p>
      </dgm:t>
    </dgm:pt>
    <dgm:pt modelId="{D5CF742F-35A0-4725-956A-B81B7A29CD89}" type="parTrans" cxnId="{A0F5D1C8-5476-46B7-A68B-9CB44757038D}">
      <dgm:prSet/>
      <dgm:spPr/>
      <dgm:t>
        <a:bodyPr/>
        <a:lstStyle/>
        <a:p>
          <a:endParaRPr lang="en-IN"/>
        </a:p>
      </dgm:t>
    </dgm:pt>
    <dgm:pt modelId="{1E332A5D-48FF-47BF-B037-2E4994C03A44}" type="sibTrans" cxnId="{B60B7128-2EA9-4692-A382-5F5EC4115D64}">
      <dgm:prSet/>
      <dgm:spPr/>
      <dgm:t>
        <a:bodyPr/>
        <a:lstStyle/>
        <a:p>
          <a:endParaRPr lang="en-IN"/>
        </a:p>
      </dgm:t>
    </dgm:pt>
    <dgm:pt modelId="{6B009849-C703-4975-B699-886E20CFE2E0}" type="parTrans" cxnId="{B60B7128-2EA9-4692-A382-5F5EC4115D64}">
      <dgm:prSet/>
      <dgm:spPr/>
      <dgm:t>
        <a:bodyPr/>
        <a:lstStyle/>
        <a:p>
          <a:endParaRPr lang="en-IN" b="1"/>
        </a:p>
      </dgm:t>
    </dgm:pt>
    <dgm:pt modelId="{E064DDAC-88DB-4288-90FF-9649E58A2784}" type="sibTrans" cxnId="{C00FF0A9-E43F-447B-A2BE-66AF563FD1A7}">
      <dgm:prSet/>
      <dgm:spPr/>
      <dgm:t>
        <a:bodyPr/>
        <a:lstStyle/>
        <a:p>
          <a:endParaRPr lang="en-IN"/>
        </a:p>
      </dgm:t>
    </dgm:pt>
    <dgm:pt modelId="{F2AF233A-0485-492A-B2FF-8FF3FB641A6E}" type="parTrans" cxnId="{C00FF0A9-E43F-447B-A2BE-66AF563FD1A7}">
      <dgm:prSet/>
      <dgm:spPr/>
      <dgm:t>
        <a:bodyPr/>
        <a:lstStyle/>
        <a:p>
          <a:endParaRPr lang="en-IN" b="1"/>
        </a:p>
      </dgm:t>
    </dgm:pt>
    <dgm:pt modelId="{40069EE4-D451-4B3D-B211-5EA9893CD490}" type="sibTrans" cxnId="{8D7B41F8-13B5-4041-B1ED-9BAD6C1734B3}">
      <dgm:prSet/>
      <dgm:spPr/>
      <dgm:t>
        <a:bodyPr/>
        <a:lstStyle/>
        <a:p>
          <a:endParaRPr lang="en-IN"/>
        </a:p>
      </dgm:t>
    </dgm:pt>
    <dgm:pt modelId="{3FF7780B-DD53-49B0-A39B-D5EF6DFB1589}" type="parTrans" cxnId="{8D7B41F8-13B5-4041-B1ED-9BAD6C1734B3}">
      <dgm:prSet/>
      <dgm:spPr/>
      <dgm:t>
        <a:bodyPr/>
        <a:lstStyle/>
        <a:p>
          <a:endParaRPr lang="en-IN" b="1"/>
        </a:p>
      </dgm:t>
    </dgm:pt>
    <dgm:pt modelId="{851BB887-A196-4BEC-923B-95B474A893B4}" type="pres">
      <dgm:prSet presAssocID="{B688A4B3-7197-4710-A30D-B69FC21F7D1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33E7DC-AAE4-4DF8-A512-26F97F2165C7}" type="pres">
      <dgm:prSet presAssocID="{578BB80F-1D49-494B-973B-8C58E0D425CE}" presName="root1" presStyleCnt="0"/>
      <dgm:spPr/>
      <dgm:t>
        <a:bodyPr/>
        <a:lstStyle/>
        <a:p>
          <a:endParaRPr lang="en-IN"/>
        </a:p>
      </dgm:t>
    </dgm:pt>
    <dgm:pt modelId="{C41F37A0-EAFD-4B7B-B239-C14BEBA6B972}" type="pres">
      <dgm:prSet presAssocID="{578BB80F-1D49-494B-973B-8C58E0D425CE}" presName="LevelOneTextNode" presStyleLbl="node0" presStyleIdx="0" presStyleCnt="1" custScaleY="264258" custLinFactNeighborX="-12258" custLinFactNeighborY="-1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7ED6321-9F41-429D-884F-D2AF2F70D8A3}" type="pres">
      <dgm:prSet presAssocID="{578BB80F-1D49-494B-973B-8C58E0D425CE}" presName="level2hierChild" presStyleCnt="0"/>
      <dgm:spPr/>
      <dgm:t>
        <a:bodyPr/>
        <a:lstStyle/>
        <a:p>
          <a:endParaRPr lang="en-IN"/>
        </a:p>
      </dgm:t>
    </dgm:pt>
    <dgm:pt modelId="{9E2ECAC6-6443-46CF-AC16-AD670C4E1A63}" type="pres">
      <dgm:prSet presAssocID="{3FF7780B-DD53-49B0-A39B-D5EF6DFB1589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2324C003-C968-4D32-A9E8-264B98982A03}" type="pres">
      <dgm:prSet presAssocID="{3FF7780B-DD53-49B0-A39B-D5EF6DFB1589}" presName="connTx" presStyleLbl="parChTrans1D2" presStyleIdx="0" presStyleCnt="3"/>
      <dgm:spPr/>
      <dgm:t>
        <a:bodyPr/>
        <a:lstStyle/>
        <a:p>
          <a:endParaRPr lang="en-IN"/>
        </a:p>
      </dgm:t>
    </dgm:pt>
    <dgm:pt modelId="{2B5DE7DD-D7AF-4349-81D1-42C39795ED1B}" type="pres">
      <dgm:prSet presAssocID="{21092588-A5D5-4E32-AE01-BCE20D17D3EB}" presName="root2" presStyleCnt="0"/>
      <dgm:spPr/>
      <dgm:t>
        <a:bodyPr/>
        <a:lstStyle/>
        <a:p>
          <a:endParaRPr lang="en-IN"/>
        </a:p>
      </dgm:t>
    </dgm:pt>
    <dgm:pt modelId="{74659ED9-2995-4D2D-B49B-AEE6F1D3C061}" type="pres">
      <dgm:prSet presAssocID="{21092588-A5D5-4E32-AE01-BCE20D17D3EB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14C42E9-ED31-45D0-9A7B-F406FF0429F5}" type="pres">
      <dgm:prSet presAssocID="{21092588-A5D5-4E32-AE01-BCE20D17D3EB}" presName="level3hierChild" presStyleCnt="0"/>
      <dgm:spPr/>
      <dgm:t>
        <a:bodyPr/>
        <a:lstStyle/>
        <a:p>
          <a:endParaRPr lang="en-IN"/>
        </a:p>
      </dgm:t>
    </dgm:pt>
    <dgm:pt modelId="{75405F1C-DC28-4EDB-8C6A-7C76D941C9A3}" type="pres">
      <dgm:prSet presAssocID="{F2AF233A-0485-492A-B2FF-8FF3FB641A6E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91696FBA-C41F-4830-84F8-63CC44412601}" type="pres">
      <dgm:prSet presAssocID="{F2AF233A-0485-492A-B2FF-8FF3FB641A6E}" presName="connTx" presStyleLbl="parChTrans1D2" presStyleIdx="1" presStyleCnt="3"/>
      <dgm:spPr/>
      <dgm:t>
        <a:bodyPr/>
        <a:lstStyle/>
        <a:p>
          <a:endParaRPr lang="en-IN"/>
        </a:p>
      </dgm:t>
    </dgm:pt>
    <dgm:pt modelId="{08B36E40-DA60-4296-A6EE-41A9AF634264}" type="pres">
      <dgm:prSet presAssocID="{FF7BE8C5-D6D8-4729-958E-82AA0EF791DA}" presName="root2" presStyleCnt="0"/>
      <dgm:spPr/>
      <dgm:t>
        <a:bodyPr/>
        <a:lstStyle/>
        <a:p>
          <a:endParaRPr lang="en-IN"/>
        </a:p>
      </dgm:t>
    </dgm:pt>
    <dgm:pt modelId="{17F1B0DD-65B3-43CF-BC58-E7692496508B}" type="pres">
      <dgm:prSet presAssocID="{FF7BE8C5-D6D8-4729-958E-82AA0EF791D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4C6AA64-E44B-4478-B0E6-C09B80ADFF34}" type="pres">
      <dgm:prSet presAssocID="{FF7BE8C5-D6D8-4729-958E-82AA0EF791DA}" presName="level3hierChild" presStyleCnt="0"/>
      <dgm:spPr/>
      <dgm:t>
        <a:bodyPr/>
        <a:lstStyle/>
        <a:p>
          <a:endParaRPr lang="en-IN"/>
        </a:p>
      </dgm:t>
    </dgm:pt>
    <dgm:pt modelId="{6CD71AB6-0E77-4C48-A899-A38798905A49}" type="pres">
      <dgm:prSet presAssocID="{6B009849-C703-4975-B699-886E20CFE2E0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5642B678-E518-4D51-9DBA-578A4EF722A7}" type="pres">
      <dgm:prSet presAssocID="{6B009849-C703-4975-B699-886E20CFE2E0}" presName="connTx" presStyleLbl="parChTrans1D2" presStyleIdx="2" presStyleCnt="3"/>
      <dgm:spPr/>
      <dgm:t>
        <a:bodyPr/>
        <a:lstStyle/>
        <a:p>
          <a:endParaRPr lang="en-IN"/>
        </a:p>
      </dgm:t>
    </dgm:pt>
    <dgm:pt modelId="{D951B4D3-9995-442F-8320-F3D12852580C}" type="pres">
      <dgm:prSet presAssocID="{01A20C2E-37F2-428E-9E9D-0F980E2B6F2E}" presName="root2" presStyleCnt="0"/>
      <dgm:spPr/>
      <dgm:t>
        <a:bodyPr/>
        <a:lstStyle/>
        <a:p>
          <a:endParaRPr lang="en-IN"/>
        </a:p>
      </dgm:t>
    </dgm:pt>
    <dgm:pt modelId="{FBB2419D-4014-45C6-B2DF-794C71AA3A07}" type="pres">
      <dgm:prSet presAssocID="{01A20C2E-37F2-428E-9E9D-0F980E2B6F2E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5E9F178-8023-416B-8A6B-32A68730F5F3}" type="pres">
      <dgm:prSet presAssocID="{01A20C2E-37F2-428E-9E9D-0F980E2B6F2E}" presName="level3hierChild" presStyleCnt="0"/>
      <dgm:spPr/>
      <dgm:t>
        <a:bodyPr/>
        <a:lstStyle/>
        <a:p>
          <a:endParaRPr lang="en-IN"/>
        </a:p>
      </dgm:t>
    </dgm:pt>
  </dgm:ptLst>
  <dgm:cxnLst>
    <dgm:cxn modelId="{F8F2BDEE-9120-4DF8-B472-7A73C41BAFC2}" type="presOf" srcId="{3FF7780B-DD53-49B0-A39B-D5EF6DFB1589}" destId="{9E2ECAC6-6443-46CF-AC16-AD670C4E1A63}" srcOrd="0" destOrd="0" presId="urn:microsoft.com/office/officeart/2005/8/layout/hierarchy2"/>
    <dgm:cxn modelId="{173E4377-1838-4BDD-BDAD-E5690AC70629}" type="presOf" srcId="{3FF7780B-DD53-49B0-A39B-D5EF6DFB1589}" destId="{2324C003-C968-4D32-A9E8-264B98982A03}" srcOrd="1" destOrd="0" presId="urn:microsoft.com/office/officeart/2005/8/layout/hierarchy2"/>
    <dgm:cxn modelId="{678E4AF2-EE23-4FC3-ADF0-042DAC388E06}" type="presOf" srcId="{01A20C2E-37F2-428E-9E9D-0F980E2B6F2E}" destId="{FBB2419D-4014-45C6-B2DF-794C71AA3A07}" srcOrd="0" destOrd="0" presId="urn:microsoft.com/office/officeart/2005/8/layout/hierarchy2"/>
    <dgm:cxn modelId="{122D5A19-BC65-4000-A0B1-D0560C648D54}" type="presOf" srcId="{F2AF233A-0485-492A-B2FF-8FF3FB641A6E}" destId="{75405F1C-DC28-4EDB-8C6A-7C76D941C9A3}" srcOrd="0" destOrd="0" presId="urn:microsoft.com/office/officeart/2005/8/layout/hierarchy2"/>
    <dgm:cxn modelId="{22EE0F07-8CC7-4E35-80B8-9CD02F3A10AD}" type="presOf" srcId="{6B009849-C703-4975-B699-886E20CFE2E0}" destId="{5642B678-E518-4D51-9DBA-578A4EF722A7}" srcOrd="1" destOrd="0" presId="urn:microsoft.com/office/officeart/2005/8/layout/hierarchy2"/>
    <dgm:cxn modelId="{4A2541F6-5A89-4DDC-BB28-E58700A606F5}" type="presOf" srcId="{F2AF233A-0485-492A-B2FF-8FF3FB641A6E}" destId="{91696FBA-C41F-4830-84F8-63CC44412601}" srcOrd="1" destOrd="0" presId="urn:microsoft.com/office/officeart/2005/8/layout/hierarchy2"/>
    <dgm:cxn modelId="{347F69B2-A1D9-4DE9-8DDF-0ACEC022AB77}" type="presOf" srcId="{578BB80F-1D49-494B-973B-8C58E0D425CE}" destId="{C41F37A0-EAFD-4B7B-B239-C14BEBA6B972}" srcOrd="0" destOrd="0" presId="urn:microsoft.com/office/officeart/2005/8/layout/hierarchy2"/>
    <dgm:cxn modelId="{80A1DBEB-3CA6-48A9-AB37-42BFAD37368B}" type="presOf" srcId="{FF7BE8C5-D6D8-4729-958E-82AA0EF791DA}" destId="{17F1B0DD-65B3-43CF-BC58-E7692496508B}" srcOrd="0" destOrd="0" presId="urn:microsoft.com/office/officeart/2005/8/layout/hierarchy2"/>
    <dgm:cxn modelId="{C00FF0A9-E43F-447B-A2BE-66AF563FD1A7}" srcId="{578BB80F-1D49-494B-973B-8C58E0D425CE}" destId="{FF7BE8C5-D6D8-4729-958E-82AA0EF791DA}" srcOrd="1" destOrd="0" parTransId="{F2AF233A-0485-492A-B2FF-8FF3FB641A6E}" sibTransId="{E064DDAC-88DB-4288-90FF-9649E58A2784}"/>
    <dgm:cxn modelId="{54759C6A-67E2-4641-B3F5-C725B85DCC1C}" type="presOf" srcId="{6B009849-C703-4975-B699-886E20CFE2E0}" destId="{6CD71AB6-0E77-4C48-A899-A38798905A49}" srcOrd="0" destOrd="0" presId="urn:microsoft.com/office/officeart/2005/8/layout/hierarchy2"/>
    <dgm:cxn modelId="{44C94476-F3FD-40B2-98E0-CDDD9182B8E1}" type="presOf" srcId="{B688A4B3-7197-4710-A30D-B69FC21F7D1F}" destId="{851BB887-A196-4BEC-923B-95B474A893B4}" srcOrd="0" destOrd="0" presId="urn:microsoft.com/office/officeart/2005/8/layout/hierarchy2"/>
    <dgm:cxn modelId="{B60B7128-2EA9-4692-A382-5F5EC4115D64}" srcId="{578BB80F-1D49-494B-973B-8C58E0D425CE}" destId="{01A20C2E-37F2-428E-9E9D-0F980E2B6F2E}" srcOrd="2" destOrd="0" parTransId="{6B009849-C703-4975-B699-886E20CFE2E0}" sibTransId="{1E332A5D-48FF-47BF-B037-2E4994C03A44}"/>
    <dgm:cxn modelId="{A0F5D1C8-5476-46B7-A68B-9CB44757038D}" srcId="{B688A4B3-7197-4710-A30D-B69FC21F7D1F}" destId="{578BB80F-1D49-494B-973B-8C58E0D425CE}" srcOrd="0" destOrd="0" parTransId="{D5CF742F-35A0-4725-956A-B81B7A29CD89}" sibTransId="{7F8D9E70-B9D6-4A19-8A11-12CE42516949}"/>
    <dgm:cxn modelId="{8D7B41F8-13B5-4041-B1ED-9BAD6C1734B3}" srcId="{578BB80F-1D49-494B-973B-8C58E0D425CE}" destId="{21092588-A5D5-4E32-AE01-BCE20D17D3EB}" srcOrd="0" destOrd="0" parTransId="{3FF7780B-DD53-49B0-A39B-D5EF6DFB1589}" sibTransId="{40069EE4-D451-4B3D-B211-5EA9893CD490}"/>
    <dgm:cxn modelId="{50DE7E84-0F88-4993-95D3-87C7F5F07487}" type="presOf" srcId="{21092588-A5D5-4E32-AE01-BCE20D17D3EB}" destId="{74659ED9-2995-4D2D-B49B-AEE6F1D3C061}" srcOrd="0" destOrd="0" presId="urn:microsoft.com/office/officeart/2005/8/layout/hierarchy2"/>
    <dgm:cxn modelId="{BA0B2B2B-5F7B-47E6-AF51-ED2E816C2020}" type="presParOf" srcId="{851BB887-A196-4BEC-923B-95B474A893B4}" destId="{E633E7DC-AAE4-4DF8-A512-26F97F2165C7}" srcOrd="0" destOrd="0" presId="urn:microsoft.com/office/officeart/2005/8/layout/hierarchy2"/>
    <dgm:cxn modelId="{0B05452B-8FF4-436A-B1D5-F9EBC4E22451}" type="presParOf" srcId="{E633E7DC-AAE4-4DF8-A512-26F97F2165C7}" destId="{C41F37A0-EAFD-4B7B-B239-C14BEBA6B972}" srcOrd="0" destOrd="0" presId="urn:microsoft.com/office/officeart/2005/8/layout/hierarchy2"/>
    <dgm:cxn modelId="{3F6336C9-2C2F-4C1F-B29E-04EE7C970B6A}" type="presParOf" srcId="{E633E7DC-AAE4-4DF8-A512-26F97F2165C7}" destId="{87ED6321-9F41-429D-884F-D2AF2F70D8A3}" srcOrd="1" destOrd="0" presId="urn:microsoft.com/office/officeart/2005/8/layout/hierarchy2"/>
    <dgm:cxn modelId="{29B952B1-0641-407D-80B1-8506FE1FE54E}" type="presParOf" srcId="{87ED6321-9F41-429D-884F-D2AF2F70D8A3}" destId="{9E2ECAC6-6443-46CF-AC16-AD670C4E1A63}" srcOrd="0" destOrd="0" presId="urn:microsoft.com/office/officeart/2005/8/layout/hierarchy2"/>
    <dgm:cxn modelId="{6D67D37C-317E-4C14-A129-95EE359A19B0}" type="presParOf" srcId="{9E2ECAC6-6443-46CF-AC16-AD670C4E1A63}" destId="{2324C003-C968-4D32-A9E8-264B98982A03}" srcOrd="0" destOrd="0" presId="urn:microsoft.com/office/officeart/2005/8/layout/hierarchy2"/>
    <dgm:cxn modelId="{FDE98541-76B1-4F78-B47E-9874620CED51}" type="presParOf" srcId="{87ED6321-9F41-429D-884F-D2AF2F70D8A3}" destId="{2B5DE7DD-D7AF-4349-81D1-42C39795ED1B}" srcOrd="1" destOrd="0" presId="urn:microsoft.com/office/officeart/2005/8/layout/hierarchy2"/>
    <dgm:cxn modelId="{E7B0723B-B0C3-4305-8DF6-CAAE401A1A40}" type="presParOf" srcId="{2B5DE7DD-D7AF-4349-81D1-42C39795ED1B}" destId="{74659ED9-2995-4D2D-B49B-AEE6F1D3C061}" srcOrd="0" destOrd="0" presId="urn:microsoft.com/office/officeart/2005/8/layout/hierarchy2"/>
    <dgm:cxn modelId="{C810F830-B5C9-4454-B8CF-761A83474C0E}" type="presParOf" srcId="{2B5DE7DD-D7AF-4349-81D1-42C39795ED1B}" destId="{614C42E9-ED31-45D0-9A7B-F406FF0429F5}" srcOrd="1" destOrd="0" presId="urn:microsoft.com/office/officeart/2005/8/layout/hierarchy2"/>
    <dgm:cxn modelId="{0360575F-2F87-4C3F-A4AF-4501A9AF65FA}" type="presParOf" srcId="{87ED6321-9F41-429D-884F-D2AF2F70D8A3}" destId="{75405F1C-DC28-4EDB-8C6A-7C76D941C9A3}" srcOrd="2" destOrd="0" presId="urn:microsoft.com/office/officeart/2005/8/layout/hierarchy2"/>
    <dgm:cxn modelId="{F42B558B-F7A7-4168-982F-24657A8F07B5}" type="presParOf" srcId="{75405F1C-DC28-4EDB-8C6A-7C76D941C9A3}" destId="{91696FBA-C41F-4830-84F8-63CC44412601}" srcOrd="0" destOrd="0" presId="urn:microsoft.com/office/officeart/2005/8/layout/hierarchy2"/>
    <dgm:cxn modelId="{43ADCB45-E5D2-407D-803A-1EBEEA3DEAD1}" type="presParOf" srcId="{87ED6321-9F41-429D-884F-D2AF2F70D8A3}" destId="{08B36E40-DA60-4296-A6EE-41A9AF634264}" srcOrd="3" destOrd="0" presId="urn:microsoft.com/office/officeart/2005/8/layout/hierarchy2"/>
    <dgm:cxn modelId="{5B34EDBF-BE2A-481C-8961-057DEA99AC0E}" type="presParOf" srcId="{08B36E40-DA60-4296-A6EE-41A9AF634264}" destId="{17F1B0DD-65B3-43CF-BC58-E7692496508B}" srcOrd="0" destOrd="0" presId="urn:microsoft.com/office/officeart/2005/8/layout/hierarchy2"/>
    <dgm:cxn modelId="{9794E89A-1211-446F-BF63-C17811084450}" type="presParOf" srcId="{08B36E40-DA60-4296-A6EE-41A9AF634264}" destId="{94C6AA64-E44B-4478-B0E6-C09B80ADFF34}" srcOrd="1" destOrd="0" presId="urn:microsoft.com/office/officeart/2005/8/layout/hierarchy2"/>
    <dgm:cxn modelId="{CC51EA41-E86E-4DA4-95CB-106FE2037CD8}" type="presParOf" srcId="{87ED6321-9F41-429D-884F-D2AF2F70D8A3}" destId="{6CD71AB6-0E77-4C48-A899-A38798905A49}" srcOrd="4" destOrd="0" presId="urn:microsoft.com/office/officeart/2005/8/layout/hierarchy2"/>
    <dgm:cxn modelId="{DBAFD74B-A99C-400F-AE50-722A1FC17F20}" type="presParOf" srcId="{6CD71AB6-0E77-4C48-A899-A38798905A49}" destId="{5642B678-E518-4D51-9DBA-578A4EF722A7}" srcOrd="0" destOrd="0" presId="urn:microsoft.com/office/officeart/2005/8/layout/hierarchy2"/>
    <dgm:cxn modelId="{976CB647-4128-4452-9C71-2A391B6641B4}" type="presParOf" srcId="{87ED6321-9F41-429D-884F-D2AF2F70D8A3}" destId="{D951B4D3-9995-442F-8320-F3D12852580C}" srcOrd="5" destOrd="0" presId="urn:microsoft.com/office/officeart/2005/8/layout/hierarchy2"/>
    <dgm:cxn modelId="{672A079A-F954-4740-A8E2-BAFD5C6B6B8B}" type="presParOf" srcId="{D951B4D3-9995-442F-8320-F3D12852580C}" destId="{FBB2419D-4014-45C6-B2DF-794C71AA3A07}" srcOrd="0" destOrd="0" presId="urn:microsoft.com/office/officeart/2005/8/layout/hierarchy2"/>
    <dgm:cxn modelId="{91B0407C-424A-437F-9DCF-F95FAA75F17D}" type="presParOf" srcId="{D951B4D3-9995-442F-8320-F3D12852580C}" destId="{85E9F178-8023-416B-8A6B-32A68730F5F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7CA1C-DC12-4EBE-8035-9D5C926F2B24}">
      <dsp:nvSpPr>
        <dsp:cNvPr id="0" name=""/>
        <dsp:cNvSpPr/>
      </dsp:nvSpPr>
      <dsp:spPr>
        <a:xfrm>
          <a:off x="838202" y="990600"/>
          <a:ext cx="1482660" cy="18288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Vadivel Kumar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CEO</a:t>
          </a:r>
          <a:endParaRPr lang="en-US" sz="800" b="1" kern="1200" dirty="0"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1628" y="1034026"/>
        <a:ext cx="1395808" cy="1741948"/>
      </dsp:txXfrm>
    </dsp:sp>
    <dsp:sp modelId="{54D294AD-9734-451C-8C41-55A9A8591BED}">
      <dsp:nvSpPr>
        <dsp:cNvPr id="0" name=""/>
        <dsp:cNvSpPr/>
      </dsp:nvSpPr>
      <dsp:spPr>
        <a:xfrm rot="336612">
          <a:off x="2318237" y="1942532"/>
          <a:ext cx="109611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096119" y="1604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38894" y="1931175"/>
        <a:ext cx="54805" cy="54805"/>
      </dsp:txXfrm>
    </dsp:sp>
    <dsp:sp modelId="{1BDE4D93-D5B5-4CCA-9ECD-D42A3B88D053}">
      <dsp:nvSpPr>
        <dsp:cNvPr id="0" name=""/>
        <dsp:cNvSpPr/>
      </dsp:nvSpPr>
      <dsp:spPr>
        <a:xfrm>
          <a:off x="3411731" y="1658924"/>
          <a:ext cx="1412932" cy="706466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Shubhang Bajpai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</a:p>
      </dsp:txBody>
      <dsp:txXfrm>
        <a:off x="3432423" y="1679616"/>
        <a:ext cx="1371548" cy="665082"/>
      </dsp:txXfrm>
    </dsp:sp>
    <dsp:sp modelId="{F9879BA8-B90D-48D2-9E42-AF38A1540F74}">
      <dsp:nvSpPr>
        <dsp:cNvPr id="0" name=""/>
        <dsp:cNvSpPr/>
      </dsp:nvSpPr>
      <dsp:spPr>
        <a:xfrm rot="19496066">
          <a:off x="2199910" y="1506106"/>
          <a:ext cx="1332773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332773" y="1604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2832977" y="1488833"/>
        <a:ext cx="66638" cy="66638"/>
      </dsp:txXfrm>
    </dsp:sp>
    <dsp:sp modelId="{C40C1D3B-67A9-4233-879B-616D21A2B3F1}">
      <dsp:nvSpPr>
        <dsp:cNvPr id="0" name=""/>
        <dsp:cNvSpPr/>
      </dsp:nvSpPr>
      <dsp:spPr>
        <a:xfrm>
          <a:off x="3411731" y="786071"/>
          <a:ext cx="1412932" cy="706466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Satish Chandra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Sr</a:t>
          </a: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Business Analyst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32423" y="806763"/>
        <a:ext cx="1371548" cy="665082"/>
      </dsp:txXfrm>
    </dsp:sp>
    <dsp:sp modelId="{235573F9-5B3A-4C6E-BDB6-CDB33EFB4EA0}">
      <dsp:nvSpPr>
        <dsp:cNvPr id="0" name=""/>
        <dsp:cNvSpPr/>
      </dsp:nvSpPr>
      <dsp:spPr>
        <a:xfrm rot="18306921">
          <a:off x="1918085" y="1113321"/>
          <a:ext cx="1896422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896422" y="1604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8886" y="1081957"/>
        <a:ext cx="94821" cy="94821"/>
      </dsp:txXfrm>
    </dsp:sp>
    <dsp:sp modelId="{F1B09CAD-7418-4B6F-9421-53745A7371DB}">
      <dsp:nvSpPr>
        <dsp:cNvPr id="0" name=""/>
        <dsp:cNvSpPr/>
      </dsp:nvSpPr>
      <dsp:spPr>
        <a:xfrm>
          <a:off x="3411731" y="501"/>
          <a:ext cx="1412932" cy="706466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Aditya </a:t>
          </a:r>
          <a:r>
            <a:rPr lang="en-US" sz="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Puri</a:t>
          </a: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Product Manager 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32423" y="21193"/>
        <a:ext cx="1371548" cy="665082"/>
      </dsp:txXfrm>
    </dsp:sp>
    <dsp:sp modelId="{0954570E-C9AB-44EA-9AC5-36A0BC49EE76}">
      <dsp:nvSpPr>
        <dsp:cNvPr id="0" name=""/>
        <dsp:cNvSpPr/>
      </dsp:nvSpPr>
      <dsp:spPr>
        <a:xfrm rot="2362684">
          <a:off x="2161869" y="2333272"/>
          <a:ext cx="1400673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400673" y="1604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27189" y="2314301"/>
        <a:ext cx="70033" cy="70033"/>
      </dsp:txXfrm>
    </dsp:sp>
    <dsp:sp modelId="{90A77FB9-B358-4CF3-8B43-4E22F5AB4A26}">
      <dsp:nvSpPr>
        <dsp:cNvPr id="0" name=""/>
        <dsp:cNvSpPr/>
      </dsp:nvSpPr>
      <dsp:spPr>
        <a:xfrm>
          <a:off x="3403550" y="2440403"/>
          <a:ext cx="1412932" cy="706466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Himanshu Upadhyaya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24242" y="2461095"/>
        <a:ext cx="1371548" cy="665082"/>
      </dsp:txXfrm>
    </dsp:sp>
    <dsp:sp modelId="{92D68E8F-2EBC-4065-AB0A-914CF28DBC11}">
      <dsp:nvSpPr>
        <dsp:cNvPr id="0" name=""/>
        <dsp:cNvSpPr/>
      </dsp:nvSpPr>
      <dsp:spPr>
        <a:xfrm rot="3451459">
          <a:off x="1854008" y="2739490"/>
          <a:ext cx="201639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2016397" y="1604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2811796" y="2705126"/>
        <a:ext cx="100819" cy="100819"/>
      </dsp:txXfrm>
    </dsp:sp>
    <dsp:sp modelId="{4761B7FC-D603-4EB4-8FA0-A9C7E43EFA65}">
      <dsp:nvSpPr>
        <dsp:cNvPr id="0" name=""/>
        <dsp:cNvSpPr/>
      </dsp:nvSpPr>
      <dsp:spPr>
        <a:xfrm>
          <a:off x="3403550" y="3252839"/>
          <a:ext cx="1412932" cy="706466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Vaseem</a:t>
          </a: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Khan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Lead System Administrator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24242" y="3273531"/>
        <a:ext cx="1371548" cy="665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F37A0-EAFD-4B7B-B239-C14BEBA6B972}">
      <dsp:nvSpPr>
        <dsp:cNvPr id="0" name=""/>
        <dsp:cNvSpPr/>
      </dsp:nvSpPr>
      <dsp:spPr>
        <a:xfrm>
          <a:off x="419102" y="228601"/>
          <a:ext cx="1382749" cy="18270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Sasirekha Vadivel</a:t>
          </a: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Head – Operations</a:t>
          </a:r>
          <a:endParaRPr lang="en-US" sz="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9601" y="269100"/>
        <a:ext cx="1301751" cy="1746015"/>
      </dsp:txXfrm>
    </dsp:sp>
    <dsp:sp modelId="{9E2ECAC6-6443-46CF-AC16-AD670C4E1A63}">
      <dsp:nvSpPr>
        <dsp:cNvPr id="0" name=""/>
        <dsp:cNvSpPr/>
      </dsp:nvSpPr>
      <dsp:spPr>
        <a:xfrm rot="18737860">
          <a:off x="1626289" y="717793"/>
          <a:ext cx="1073724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73724" y="2721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b="1" kern="1200"/>
        </a:p>
      </dsp:txBody>
      <dsp:txXfrm>
        <a:off x="2136308" y="718170"/>
        <a:ext cx="53686" cy="53686"/>
      </dsp:txXfrm>
    </dsp:sp>
    <dsp:sp modelId="{74659ED9-2995-4D2D-B49B-AEE6F1D3C061}">
      <dsp:nvSpPr>
        <dsp:cNvPr id="0" name=""/>
        <dsp:cNvSpPr/>
      </dsp:nvSpPr>
      <dsp:spPr>
        <a:xfrm>
          <a:off x="2524449" y="2231"/>
          <a:ext cx="1382749" cy="691374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Kumar Gaurav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Asst. Manager - Admin &amp; Accounts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44699" y="22481"/>
        <a:ext cx="1342249" cy="650874"/>
      </dsp:txXfrm>
    </dsp:sp>
    <dsp:sp modelId="{75405F1C-DC28-4EDB-8C6A-7C76D941C9A3}">
      <dsp:nvSpPr>
        <dsp:cNvPr id="0" name=""/>
        <dsp:cNvSpPr/>
      </dsp:nvSpPr>
      <dsp:spPr>
        <a:xfrm rot="4243">
          <a:off x="1801852" y="1115334"/>
          <a:ext cx="722597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722597" y="2721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b="1" kern="1200"/>
        </a:p>
      </dsp:txBody>
      <dsp:txXfrm>
        <a:off x="2145086" y="1124489"/>
        <a:ext cx="36129" cy="36129"/>
      </dsp:txXfrm>
    </dsp:sp>
    <dsp:sp modelId="{17F1B0DD-65B3-43CF-BC58-E7692496508B}">
      <dsp:nvSpPr>
        <dsp:cNvPr id="0" name=""/>
        <dsp:cNvSpPr/>
      </dsp:nvSpPr>
      <dsp:spPr>
        <a:xfrm>
          <a:off x="2524449" y="797312"/>
          <a:ext cx="1382749" cy="691374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Rashmi Chaudhary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Asst. Manager - HR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44699" y="817562"/>
        <a:ext cx="1342249" cy="650874"/>
      </dsp:txXfrm>
    </dsp:sp>
    <dsp:sp modelId="{6CD71AB6-0E77-4C48-A899-A38798905A49}">
      <dsp:nvSpPr>
        <dsp:cNvPr id="0" name=""/>
        <dsp:cNvSpPr/>
      </dsp:nvSpPr>
      <dsp:spPr>
        <a:xfrm rot="2865979">
          <a:off x="1625629" y="1512875"/>
          <a:ext cx="1075044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75044" y="2721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b="1" kern="1200"/>
        </a:p>
      </dsp:txBody>
      <dsp:txXfrm>
        <a:off x="2136275" y="1513218"/>
        <a:ext cx="53752" cy="53752"/>
      </dsp:txXfrm>
    </dsp:sp>
    <dsp:sp modelId="{FBB2419D-4014-45C6-B2DF-794C71AA3A07}">
      <dsp:nvSpPr>
        <dsp:cNvPr id="0" name=""/>
        <dsp:cNvSpPr/>
      </dsp:nvSpPr>
      <dsp:spPr>
        <a:xfrm>
          <a:off x="2524449" y="1592393"/>
          <a:ext cx="1382749" cy="691374"/>
        </a:xfrm>
        <a:prstGeom prst="roundRect">
          <a:avLst>
            <a:gd name="adj" fmla="val 10000"/>
          </a:avLst>
        </a:prstGeom>
        <a:gradFill rotWithShape="0">
          <a:gsLst>
            <a:gs pos="28000">
              <a:schemeClr val="accent3">
                <a:hueOff val="0"/>
                <a:satOff val="0"/>
                <a:lumOff val="0"/>
                <a:alphaOff val="0"/>
                <a:tint val="18000"/>
                <a:satMod val="120000"/>
                <a:lumMod val="8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40000"/>
                <a:satMod val="100000"/>
                <a:lumMod val="78000"/>
              </a:schemeClr>
            </a:gs>
          </a:gsLst>
          <a:lin ang="5400000" scaled="0"/>
        </a:gra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Amit </a:t>
          </a:r>
          <a:r>
            <a:rPr lang="en-US" sz="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Madhav</a:t>
          </a:r>
          <a:endParaRPr lang="en-US" sz="800" b="1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CA Consultant</a:t>
          </a:r>
          <a:endParaRPr lang="en-US" sz="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44699" y="1612643"/>
        <a:ext cx="1342249" cy="650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CE8BD-8954-4787-B93B-7047BF68835D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33D7B-61A0-4F48-BC48-8911BE81DD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0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8157-9CC8-4929-8EE0-FF526F35F0C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8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8157-9CC8-4929-8EE0-FF526F35F0C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8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BCC4A-0E38-4490-9A18-9CA0CAA21214}" type="datetimeFigureOut">
              <a:rPr lang="en-US" smtClean="0"/>
              <a:t>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0E2D34C-C1BF-4D01-87AB-D8680B5A81F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eshee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jpeg"/><Relationship Id="rId10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inance?cid=427457408398819" TargetMode="External"/><Relationship Id="rId2" Type="http://schemas.openxmlformats.org/officeDocument/2006/relationships/hyperlink" Target="http://www.hcpci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13" y="1219200"/>
            <a:ext cx="9144000" cy="1295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Exzeo software pvt</a:t>
            </a:r>
            <a:r>
              <a:rPr lang="en-US" dirty="0">
                <a:solidFill>
                  <a:srgbClr val="002060"/>
                </a:solidFill>
              </a:rPr>
              <a:t>. ltd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76600"/>
            <a:ext cx="2819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1914525" cy="2767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1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8686800" cy="4267199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5 </a:t>
            </a:r>
            <a:r>
              <a:rPr lang="en-US" sz="2000" dirty="0"/>
              <a:t>days a </a:t>
            </a:r>
            <a:r>
              <a:rPr lang="en-US" sz="2000" dirty="0" smtClean="0"/>
              <a:t>week, with Saturday </a:t>
            </a:r>
            <a:r>
              <a:rPr lang="en-US" sz="2000" dirty="0"/>
              <a:t>and Sunday being weekly off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Office timing: 10.00 am to 7.00 pm</a:t>
            </a:r>
            <a:r>
              <a:rPr lang="en-US" sz="2000" dirty="0" smtClean="0"/>
              <a:t>. </a:t>
            </a:r>
            <a:r>
              <a:rPr lang="en-US" sz="2000" dirty="0" smtClean="0">
                <a:solidFill>
                  <a:srgbClr val="0070C0"/>
                </a:solidFill>
              </a:rPr>
              <a:t>(9.00 am to 7.00 pm for Trainees)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Minimum expected working hours in a day - 9 hrs.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Attendance has to be recorded in the </a:t>
            </a:r>
            <a:r>
              <a:rPr lang="en-US" sz="2000" dirty="0" smtClean="0"/>
              <a:t>Biometric Device.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If any employee forgets to mark his/her presence in biometric, will be considered on Leave.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Either </a:t>
            </a:r>
            <a:r>
              <a:rPr lang="en-US" sz="2000" dirty="0"/>
              <a:t>one late arrival or one early departure is exempted in a month.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990600"/>
            <a:ext cx="9144000" cy="12111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/>
              <a:t>Attendance Policy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0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9144000" cy="4800599"/>
          </a:xfrm>
        </p:spPr>
        <p:txBody>
          <a:bodyPr>
            <a:normAutofit/>
          </a:bodyPr>
          <a:lstStyle/>
          <a:p>
            <a:r>
              <a:rPr lang="en-US" b="1" dirty="0"/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0"/>
            <a:ext cx="9144001" cy="10587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/>
              <a:t>Leave Policy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81357"/>
              </p:ext>
            </p:extLst>
          </p:nvPr>
        </p:nvGraphicFramePr>
        <p:xfrm>
          <a:off x="876300" y="1905000"/>
          <a:ext cx="7391400" cy="3505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7537"/>
                <a:gridCol w="1869172"/>
                <a:gridCol w="894707"/>
                <a:gridCol w="1066067"/>
                <a:gridCol w="1350352"/>
                <a:gridCol w="1563565"/>
              </a:tblGrid>
              <a:tr h="7778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S. No.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Leave Type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Acronym of Leave Type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Annual Entitlement (Days)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Minimum Unit in an instance of Leave (Days)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Leave Type Group</a:t>
                      </a:r>
                      <a:endParaRPr lang="en-IN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Earned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EL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Planned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Carried Forward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CF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Planned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Casual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CL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Emergency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Sick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SL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0.5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Emergency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Compensation Offs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0.5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Emergency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Late Arrival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LA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0.25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Emergency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Early Departure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ED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0.25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Emergency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8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Bereavement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BRV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Emergency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Paternity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PL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Parental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Maternity Leaves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ML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84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1x84 or 2x42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Parental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47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Leave Without Pay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LWP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</a:t>
                      </a:r>
                      <a:endParaRPr lang="en-IN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Unpaid Leaves</a:t>
                      </a:r>
                      <a:endParaRPr lang="en-IN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715000"/>
            <a:ext cx="746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Leaves can be applied through the following link </a:t>
            </a:r>
            <a:r>
              <a:rPr lang="en-US" sz="1400" dirty="0" smtClean="0">
                <a:hlinkClick r:id="rId3"/>
              </a:rPr>
              <a:t>www.timesheet.com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>
                <a:solidFill>
                  <a:srgbClr val="0070C0"/>
                </a:solidFill>
              </a:rPr>
              <a:t>Note: Trainees are not entitled for any kind of leave during their training period.</a:t>
            </a:r>
            <a:endParaRPr lang="en-IN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30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905000"/>
            <a:ext cx="8686800" cy="4876799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dirty="0" smtClean="0"/>
              <a:t>For Male </a:t>
            </a:r>
            <a:r>
              <a:rPr lang="en-US" dirty="0"/>
              <a:t>Employees: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dirty="0" smtClean="0"/>
              <a:t> Formals wear </a:t>
            </a:r>
            <a:r>
              <a:rPr lang="en-US" dirty="0"/>
              <a:t>from Monday to Thursday (Shirts </a:t>
            </a:r>
            <a:r>
              <a:rPr lang="en-US" dirty="0" smtClean="0"/>
              <a:t>and trousers</a:t>
            </a:r>
            <a:r>
              <a:rPr lang="en-US" dirty="0"/>
              <a:t>).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dirty="0" smtClean="0"/>
              <a:t>Casuals </a:t>
            </a:r>
            <a:r>
              <a:rPr lang="en-US" dirty="0"/>
              <a:t>are allowed only for Friday.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dirty="0" smtClean="0"/>
              <a:t>For Lady </a:t>
            </a:r>
            <a:r>
              <a:rPr lang="en-US" dirty="0"/>
              <a:t>Employees: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dirty="0"/>
              <a:t>Mini-skirts, jogging pants, spaghetti straps, tube and tank tops are </a:t>
            </a:r>
            <a:r>
              <a:rPr lang="en-US" dirty="0" smtClean="0"/>
              <a:t>not allowed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29" y="762000"/>
            <a:ext cx="9144000" cy="9906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/>
              <a:t>Dress Code Policy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7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981200"/>
            <a:ext cx="8686800" cy="4876799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After receiving </a:t>
            </a:r>
            <a:r>
              <a:rPr lang="en-US" sz="2000" dirty="0"/>
              <a:t>Appointment letter</a:t>
            </a:r>
            <a:r>
              <a:rPr lang="en-US" sz="2000" dirty="0" smtClean="0"/>
              <a:t>, employees salary account </a:t>
            </a:r>
            <a:r>
              <a:rPr lang="en-US" sz="2000" dirty="0"/>
              <a:t>will be opened by the Admin dept. in Kotak Mahindra Bank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alaries transferred date: </a:t>
            </a:r>
            <a:r>
              <a:rPr lang="en-US" sz="2000" dirty="0"/>
              <a:t>last working day of the month.</a:t>
            </a:r>
            <a:endParaRPr lang="en-US" sz="20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Employee who joins on or after 25th of the month will receive </a:t>
            </a:r>
            <a:r>
              <a:rPr lang="en-US" sz="2000" dirty="0" smtClean="0"/>
              <a:t>his/her salary </a:t>
            </a:r>
            <a:r>
              <a:rPr lang="en-US" sz="2000" dirty="0"/>
              <a:t>of that month along with the salary of the next month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All the employees are supposed to submit their medical bills to </a:t>
            </a:r>
            <a:r>
              <a:rPr lang="en-US" sz="2000" dirty="0" smtClean="0"/>
              <a:t>Admin dept</a:t>
            </a:r>
            <a:r>
              <a:rPr lang="en-US" sz="2000" dirty="0"/>
              <a:t>. on or before 24th day of the month to get their medical </a:t>
            </a:r>
            <a:r>
              <a:rPr lang="en-US" sz="2000" dirty="0" smtClean="0"/>
              <a:t>reimbursement.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All </a:t>
            </a:r>
            <a:r>
              <a:rPr lang="en-US" sz="2000" dirty="0"/>
              <a:t>the employees will get their salary and leave details in their </a:t>
            </a:r>
            <a:r>
              <a:rPr lang="en-US" sz="2000" dirty="0" smtClean="0"/>
              <a:t>salary slips</a:t>
            </a:r>
            <a:r>
              <a:rPr lang="en-US" sz="2000" dirty="0"/>
              <a:t>, </a:t>
            </a:r>
            <a:r>
              <a:rPr lang="en-US" sz="2000" dirty="0" smtClean="0"/>
              <a:t>through </a:t>
            </a:r>
            <a:r>
              <a:rPr lang="en-US" sz="2000" dirty="0"/>
              <a:t>mail on the next day of the salary </a:t>
            </a:r>
            <a:r>
              <a:rPr lang="en-US" sz="2000" dirty="0" smtClean="0"/>
              <a:t>transfer.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LWP after 25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will be deducted in next month’s salary.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838200"/>
            <a:ext cx="8991599" cy="11349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/>
              <a:t>Salary Payment Policy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2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2286001"/>
            <a:ext cx="8305800" cy="41148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Exzeo’s Appraisal cycle is on annual basis for all the </a:t>
            </a:r>
            <a:r>
              <a:rPr lang="en-US" sz="2000" dirty="0" smtClean="0"/>
              <a:t>employees.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Trainees</a:t>
            </a:r>
            <a:r>
              <a:rPr lang="en-US" sz="2000" dirty="0"/>
              <a:t>’ first review will be done after 6 months of their joining date as </a:t>
            </a:r>
            <a:r>
              <a:rPr lang="en-US" sz="2000" dirty="0" smtClean="0"/>
              <a:t>a confirmation </a:t>
            </a:r>
            <a:r>
              <a:rPr lang="en-US" sz="2000" dirty="0"/>
              <a:t>of their service to be a permanent employee and their appraisal </a:t>
            </a:r>
            <a:r>
              <a:rPr lang="en-US" sz="2000" dirty="0" smtClean="0"/>
              <a:t>period will </a:t>
            </a:r>
            <a:r>
              <a:rPr lang="en-US" sz="2000" dirty="0"/>
              <a:t>be decided on the basis of their confirmation date </a:t>
            </a:r>
            <a:r>
              <a:rPr lang="en-US" sz="2000" dirty="0" smtClean="0"/>
              <a:t>rather </a:t>
            </a:r>
            <a:r>
              <a:rPr lang="en-US" sz="2000" dirty="0"/>
              <a:t>than joining date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Appraisal periods: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" y="990600"/>
            <a:ext cx="9144001" cy="10587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/>
              <a:t>Performance Appraisal Policy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97780"/>
              </p:ext>
            </p:extLst>
          </p:nvPr>
        </p:nvGraphicFramePr>
        <p:xfrm>
          <a:off x="1150620" y="4724400"/>
          <a:ext cx="6842760" cy="1111758"/>
        </p:xfrm>
        <a:graphic>
          <a:graphicData uri="http://schemas.openxmlformats.org/drawingml/2006/table">
            <a:tbl>
              <a:tblPr firstRow="1" firstCol="1" bandRow="1"/>
              <a:tblGrid>
                <a:gridCol w="3421380"/>
                <a:gridCol w="3421380"/>
              </a:tblGrid>
              <a:tr h="370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JOINING 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APPRAISAL MONTH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January to 30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June of a year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April of the next year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July to 31th December of a year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October of the next month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8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981200"/>
            <a:ext cx="8610600" cy="45720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Eligible </a:t>
            </a:r>
            <a:r>
              <a:rPr lang="en-US" sz="2000" dirty="0"/>
              <a:t>to apply for </a:t>
            </a:r>
            <a:r>
              <a:rPr lang="en-US" sz="2000" dirty="0" smtClean="0"/>
              <a:t>Loan: All </a:t>
            </a:r>
            <a:r>
              <a:rPr lang="en-US" sz="2000" dirty="0"/>
              <a:t>permanent employees who have put in a minimum of 1 year </a:t>
            </a:r>
            <a:r>
              <a:rPr lang="en-US" sz="2000" dirty="0" smtClean="0"/>
              <a:t>service </a:t>
            </a:r>
            <a:r>
              <a:rPr lang="en-US" sz="2000" dirty="0"/>
              <a:t>with the </a:t>
            </a:r>
            <a:r>
              <a:rPr lang="en-US" sz="2000" dirty="0" smtClean="0"/>
              <a:t>Company.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aximum </a:t>
            </a:r>
            <a:r>
              <a:rPr lang="en-US" sz="2000" dirty="0"/>
              <a:t>loan </a:t>
            </a:r>
            <a:r>
              <a:rPr lang="en-US" sz="2000" dirty="0" smtClean="0"/>
              <a:t>amount: </a:t>
            </a:r>
            <a:r>
              <a:rPr lang="en-US" sz="2000" dirty="0"/>
              <a:t>one to two months </a:t>
            </a:r>
            <a:r>
              <a:rPr lang="en-US" sz="2000" dirty="0" smtClean="0"/>
              <a:t>gross salary only.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availing the loan </a:t>
            </a:r>
            <a:r>
              <a:rPr lang="en-US" sz="2000" dirty="0" smtClean="0"/>
              <a:t>facility: an </a:t>
            </a:r>
            <a:r>
              <a:rPr lang="en-US" sz="2000" dirty="0"/>
              <a:t>application form has to be filled by </a:t>
            </a:r>
            <a:r>
              <a:rPr lang="en-US" sz="2000" dirty="0" smtClean="0"/>
              <a:t>the employee </a:t>
            </a:r>
            <a:r>
              <a:rPr lang="en-US" sz="2000" dirty="0"/>
              <a:t>and submitted to HR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Applicant can collect the cheque from Admin department after </a:t>
            </a:r>
            <a:r>
              <a:rPr lang="en-US" sz="2000" dirty="0" smtClean="0"/>
              <a:t>submitting his/her </a:t>
            </a:r>
            <a:r>
              <a:rPr lang="en-US" sz="2000" dirty="0"/>
              <a:t>original Educational Certificates to HR as a </a:t>
            </a:r>
            <a:r>
              <a:rPr lang="en-US" sz="2000" dirty="0" smtClean="0"/>
              <a:t>security.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838200"/>
            <a:ext cx="9144000" cy="9825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 smtClean="0"/>
              <a:t>Loan Policy</a:t>
            </a:r>
            <a:endParaRPr lang="en-US" sz="4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4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6" y="2819400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rgbClr val="C00000"/>
                </a:solidFill>
              </a:rPr>
              <a:t>E</a:t>
            </a:r>
            <a:r>
              <a:rPr lang="en-US" sz="6000" dirty="0">
                <a:solidFill>
                  <a:srgbClr val="FFC000"/>
                </a:solidFill>
              </a:rPr>
              <a:t>m</a:t>
            </a:r>
            <a:r>
              <a:rPr lang="en-US" sz="6000" dirty="0">
                <a:solidFill>
                  <a:srgbClr val="92D050"/>
                </a:solidFill>
              </a:rPr>
              <a:t>p</a:t>
            </a:r>
            <a:r>
              <a:rPr lang="en-US" sz="6000" dirty="0">
                <a:solidFill>
                  <a:srgbClr val="00B0F0"/>
                </a:solidFill>
              </a:rPr>
              <a:t>l</a:t>
            </a:r>
            <a:r>
              <a:rPr lang="en-US" sz="6000" dirty="0">
                <a:solidFill>
                  <a:srgbClr val="7030A0"/>
                </a:solidFill>
              </a:rPr>
              <a:t>o</a:t>
            </a:r>
            <a:r>
              <a:rPr lang="en-US" sz="6000" dirty="0">
                <a:solidFill>
                  <a:srgbClr val="002060"/>
                </a:solidFill>
              </a:rPr>
              <a:t>y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e</a:t>
            </a:r>
            <a:r>
              <a:rPr lang="en-US" sz="6000" dirty="0">
                <a:solidFill>
                  <a:srgbClr val="FF0000"/>
                </a:solidFill>
              </a:rPr>
              <a:t>e</a:t>
            </a:r>
            <a:r>
              <a:rPr lang="en-US" sz="6000" dirty="0"/>
              <a:t> </a:t>
            </a:r>
            <a:r>
              <a:rPr lang="en-US" sz="6000" dirty="0">
                <a:solidFill>
                  <a:schemeClr val="tx1"/>
                </a:solidFill>
              </a:rPr>
              <a:t>R</a:t>
            </a:r>
            <a:r>
              <a:rPr lang="en-US" sz="60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sz="6000" dirty="0">
                <a:solidFill>
                  <a:srgbClr val="00B050"/>
                </a:solidFill>
              </a:rPr>
              <a:t>r</a:t>
            </a:r>
            <a:r>
              <a:rPr lang="en-US" sz="6000" dirty="0">
                <a:solidFill>
                  <a:srgbClr val="C00000"/>
                </a:solidFill>
              </a:rPr>
              <a:t>e</a:t>
            </a:r>
            <a:r>
              <a:rPr lang="en-US" sz="6000" dirty="0">
                <a:solidFill>
                  <a:srgbClr val="FFC000"/>
                </a:solidFill>
              </a:rPr>
              <a:t>a</a:t>
            </a:r>
            <a:r>
              <a:rPr lang="en-US" sz="6000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6000" dirty="0">
                <a:solidFill>
                  <a:srgbClr val="7030A0"/>
                </a:solidFill>
              </a:rPr>
              <a:t>o</a:t>
            </a:r>
            <a:r>
              <a:rPr lang="en-US" sz="6000" dirty="0">
                <a:solidFill>
                  <a:srgbClr val="FF0000"/>
                </a:solidFill>
              </a:rPr>
              <a:t>n</a:t>
            </a:r>
            <a:r>
              <a:rPr lang="en-US" sz="60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295400"/>
            <a:ext cx="2314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0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\\share\Public Folder\Our Pictures\Goa\Umesh\DSC019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15" y="0"/>
            <a:ext cx="2817976" cy="21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share\Public Folder\Our Pictures\Goa\Pankaj Saha\IMG_20130224_0946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4900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\\share\Public Folder\Our Pictures\Goa\KD Mobile\2013-02-23-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60" y="2012000"/>
            <a:ext cx="4058540" cy="29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\\share\Public Folder\Our Pictures\Goa\Piyush\IMG_088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63211"/>
            <a:ext cx="324308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\\share\Public Folder\Our Pictures\Trip to DAM DAMA\2012-04-03\07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16" y="4594255"/>
            <a:ext cx="3240992" cy="22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\\share\Public Folder\Our Pictures\Goa\Piyush\IMG_087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08" y="4191000"/>
            <a:ext cx="343339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\\share\Public Folder\Our Pictures\Goa\Sunny\WP_00033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789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8" y="-22789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" name="Picture 1" descr="\\share\Public Folder\Our Pictures\Trip to DAM DAMA\Megha's\DSC_025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08" y="0"/>
            <a:ext cx="343339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\\share\Public Folder\Our Pictures\Goa\Umesh\DSC0206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12" y="2133867"/>
            <a:ext cx="2743200" cy="24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\\share\Public Folder\Our Pictures\Party Pics-5th july-2012\Cam\5July12\DSC019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23" y="0"/>
            <a:ext cx="5249333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\\share\Public Folder\Our Pictures\Unthink party\DSC002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12" y="-8430"/>
            <a:ext cx="4916997" cy="27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\\share\Public Folder\Our Pictures\Diwali 2013\Party and Diwali Pic\IMG_338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83" y="4996440"/>
            <a:ext cx="3225953" cy="1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rashmi\Desktop\xma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23" y="2825685"/>
            <a:ext cx="2376676" cy="21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\\share\Public Folder\Our Pictures\Diwali 2013\Party and Diwali Pic\IMG_302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85" y="4442265"/>
            <a:ext cx="3758015" cy="24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\\share\Public Folder\Our Pictures\Trip to DAM DAMA\2012-04-03\07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8" y="4930876"/>
            <a:ext cx="2634200" cy="19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rashmi\Desktop\xm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27891"/>
            <a:ext cx="3451225" cy="25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\\share\Public Folder\Our Pictures\Diwali 2013\Party and Diwali Pic\IMG_3325 (2)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85" y="2574356"/>
            <a:ext cx="3793464" cy="21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2600"/>
            <a:ext cx="9143999" cy="3762568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rgbClr val="002060"/>
                </a:solidFill>
              </a:rPr>
              <a:t>Have a Bright Future </a:t>
            </a:r>
            <a:r>
              <a:rPr lang="en-US" sz="6000" dirty="0" smtClean="0">
                <a:solidFill>
                  <a:srgbClr val="002060"/>
                </a:solidFill>
              </a:rPr>
              <a:t>at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61" y="3048000"/>
            <a:ext cx="205547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4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524000"/>
            <a:ext cx="7924800" cy="4724400"/>
          </a:xfrm>
        </p:spPr>
        <p:txBody>
          <a:bodyPr>
            <a:normAutofit fontScale="85000" lnSpcReduction="10000"/>
          </a:bodyPr>
          <a:lstStyle/>
          <a:p>
            <a:pPr marL="457200" indent="-457200" algn="just" fontAlgn="base">
              <a:buFont typeface="Arial" pitchFamily="34" charset="0"/>
              <a:buChar char="•"/>
            </a:pPr>
            <a:r>
              <a:rPr lang="en-IN" sz="2800" dirty="0" err="1">
                <a:solidFill>
                  <a:schemeClr val="bg2">
                    <a:lumMod val="25000"/>
                  </a:schemeClr>
                </a:solidFill>
              </a:rPr>
              <a:t>Exzeo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 is a software development company mainly specialized in software product development and software consulting</a:t>
            </a:r>
            <a:r>
              <a:rPr lang="en-IN" sz="28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algn="just" fontAlgn="base"/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 fontAlgn="base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We're a team of passionate technology lovers building simple and thoughtful software products using Agile and Continuous Delivery process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.’</a:t>
            </a:r>
          </a:p>
          <a:p>
            <a:pPr algn="just" fontAlgn="base"/>
            <a:endParaRPr lang="en-IN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just" fontAlgn="base">
              <a:buFont typeface="Arial" pitchFamily="34" charset="0"/>
              <a:buChar char="•"/>
            </a:pP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We are part of 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  <a:hlinkClick r:id="rId2" tooltip="HCI Group"/>
              </a:rPr>
              <a:t>HCI Group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 (NYSE: 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  <a:hlinkClick r:id="rId3" tooltip="HCI"/>
              </a:rPr>
              <a:t>HCI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) — a multinational conglomerate based at Tampa, FL, USA</a:t>
            </a:r>
            <a:br>
              <a:rPr lang="en-IN" sz="2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Our state of the art development </a:t>
            </a:r>
            <a:r>
              <a:rPr lang="en-IN" sz="2800" dirty="0" err="1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 is located in Noida, India and headquarters is in Tampa.</a:t>
            </a:r>
          </a:p>
          <a:p>
            <a:pPr marL="457200" indent="-457200" algn="ctr">
              <a:buFont typeface="Arial" pitchFamily="34" charset="0"/>
              <a:buChar char="•"/>
            </a:pP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1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2057400"/>
            <a:ext cx="8229600" cy="449579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HCI Group owns enterprises engaged in diverse yet</a:t>
            </a:r>
          </a:p>
          <a:p>
            <a:r>
              <a:rPr lang="en-IN" sz="2400" dirty="0"/>
              <a:t>complementary business activities:</a:t>
            </a:r>
          </a:p>
          <a:p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Property &amp; Casualty Insurance</a:t>
            </a:r>
            <a:r>
              <a:rPr lang="en-IN" sz="2400" dirty="0"/>
              <a:t>: </a:t>
            </a:r>
            <a:r>
              <a:rPr lang="en-IN" sz="2000" dirty="0"/>
              <a:t>Homeowners Choice Property &amp; Casualty Insurance Company is a leading provider of property and casualty insurance in the state of Florida.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Information Technology</a:t>
            </a:r>
            <a:r>
              <a:rPr lang="en-IN" sz="2400" dirty="0"/>
              <a:t>: </a:t>
            </a:r>
            <a:r>
              <a:rPr lang="en-IN" sz="2000" dirty="0"/>
              <a:t>Exzeo.com is a cloud-based innovative human capital optimization platform.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Real Estate</a:t>
            </a:r>
            <a:r>
              <a:rPr lang="en-IN" sz="2400" dirty="0"/>
              <a:t>: </a:t>
            </a:r>
            <a:r>
              <a:rPr lang="en-IN" sz="2000" dirty="0"/>
              <a:t>Greenleaf Capital manages HCI’s real estate holdings.</a:t>
            </a:r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Reinsurance</a:t>
            </a:r>
            <a:r>
              <a:rPr lang="en-IN" sz="2400" dirty="0"/>
              <a:t>: </a:t>
            </a:r>
            <a:r>
              <a:rPr lang="en-IN" sz="2000" dirty="0" err="1"/>
              <a:t>Claddaugh</a:t>
            </a:r>
            <a:r>
              <a:rPr lang="en-IN" sz="2000" dirty="0"/>
              <a:t> participates in the reinsurance program for the Homeowners Choice insurance division.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898866"/>
            <a:ext cx="9144000" cy="1234734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 smtClean="0"/>
              <a:t>As a part of HCI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9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3200400"/>
            <a:ext cx="7772399" cy="2658064"/>
          </a:xfrm>
        </p:spPr>
        <p:txBody>
          <a:bodyPr/>
          <a:lstStyle/>
          <a:p>
            <a:pPr fontAlgn="base"/>
            <a:r>
              <a:rPr lang="en-IN" sz="2400" dirty="0"/>
              <a:t>OUR CHAIRMAN SAYS,</a:t>
            </a:r>
          </a:p>
          <a:p>
            <a:pPr fontAlgn="base"/>
            <a:r>
              <a:rPr lang="en-IN" sz="2000" dirty="0"/>
              <a:t>“ My dream is always to bring together a culture that loves what they do and only do what they love. </a:t>
            </a:r>
            <a:r>
              <a:rPr lang="en-IN" sz="2000" dirty="0" err="1"/>
              <a:t>Exzeons</a:t>
            </a:r>
            <a:r>
              <a:rPr lang="en-IN" sz="2000" dirty="0"/>
              <a:t> are such people. Be it a software development or data analytics or quality assurance, </a:t>
            </a:r>
            <a:r>
              <a:rPr lang="en-IN" sz="2000" dirty="0" err="1"/>
              <a:t>Exzeons</a:t>
            </a:r>
            <a:r>
              <a:rPr lang="en-IN" sz="2000" dirty="0"/>
              <a:t> are never tired to work on our customer problems.”</a:t>
            </a:r>
          </a:p>
          <a:p>
            <a:endParaRPr lang="en-IN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066800"/>
            <a:ext cx="8763000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Mr.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Paresh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Patel,     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Chairman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5" y="1210654"/>
            <a:ext cx="1253739" cy="158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3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121" y="571500"/>
            <a:ext cx="74295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 smtClean="0">
              <a:solidFill>
                <a:srgbClr val="002060"/>
              </a:solidFill>
            </a:endParaRP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Headquarters</a:t>
            </a:r>
          </a:p>
          <a:p>
            <a:r>
              <a:rPr lang="en-US" dirty="0" smtClean="0"/>
              <a:t>EXZEO </a:t>
            </a:r>
            <a:r>
              <a:rPr lang="en-US" dirty="0" smtClean="0"/>
              <a:t>USA</a:t>
            </a:r>
          </a:p>
          <a:p>
            <a:r>
              <a:rPr lang="en-US" dirty="0" smtClean="0"/>
              <a:t>5300 W Cypress St.</a:t>
            </a:r>
          </a:p>
          <a:p>
            <a:r>
              <a:rPr lang="en-US" dirty="0" smtClean="0"/>
              <a:t>Suite 100</a:t>
            </a:r>
          </a:p>
          <a:p>
            <a:r>
              <a:rPr lang="en-US" dirty="0" smtClean="0"/>
              <a:t>Tampa, FL 33607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Development Center</a:t>
            </a:r>
          </a:p>
          <a:p>
            <a:r>
              <a:rPr lang="en-US" dirty="0" smtClean="0"/>
              <a:t>EXZEO INDIA</a:t>
            </a:r>
          </a:p>
          <a:p>
            <a:r>
              <a:rPr lang="en-US" dirty="0" smtClean="0"/>
              <a:t>A 42/6, 6th Floor,</a:t>
            </a:r>
          </a:p>
          <a:p>
            <a:r>
              <a:rPr lang="en-US" dirty="0" smtClean="0"/>
              <a:t>Sector 62</a:t>
            </a:r>
          </a:p>
          <a:p>
            <a:r>
              <a:rPr lang="en-US" dirty="0" smtClean="0"/>
              <a:t>Noida 201301</a:t>
            </a:r>
          </a:p>
          <a:p>
            <a:r>
              <a:rPr lang="en-US" dirty="0" smtClean="0"/>
              <a:t>India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1598" y="1035406"/>
            <a:ext cx="47062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spc="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Office Locations</a:t>
            </a:r>
            <a:endParaRPr lang="en-US" sz="4000" b="1" cap="all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71" y="2286000"/>
            <a:ext cx="23717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00600"/>
            <a:ext cx="23717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23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477" y="1905000"/>
            <a:ext cx="9143999" cy="113491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/>
              <a:t>Company’s Structure</a:t>
            </a:r>
            <a:endParaRPr lang="en-US" sz="6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3873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7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772400" cy="914399"/>
          </a:xfrm>
        </p:spPr>
        <p:txBody>
          <a:bodyPr>
            <a:normAutofit/>
          </a:bodyPr>
          <a:lstStyle/>
          <a:p>
            <a:pPr marL="182880" indent="0" algn="ctr">
              <a:buNone/>
            </a:pPr>
            <a:r>
              <a:rPr lang="en-US" sz="4400" dirty="0" smtClean="0"/>
              <a:t>Technical Heads</a:t>
            </a:r>
            <a:endParaRPr lang="en-US" sz="4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900307"/>
              </p:ext>
            </p:extLst>
          </p:nvPr>
        </p:nvGraphicFramePr>
        <p:xfrm>
          <a:off x="1524000" y="1981200"/>
          <a:ext cx="6172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615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1"/>
            <a:ext cx="7772400" cy="1295399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dirty="0" smtClean="0"/>
              <a:t>		</a:t>
            </a:r>
            <a:endParaRPr lang="en-US" sz="4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21450415"/>
              </p:ext>
            </p:extLst>
          </p:nvPr>
        </p:nvGraphicFramePr>
        <p:xfrm>
          <a:off x="2324100" y="2514600"/>
          <a:ext cx="44958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805934"/>
            <a:ext cx="7010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algn="ctr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</a:pPr>
            <a:r>
              <a:rPr lang="en-US" sz="4400" b="1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Support Function</a:t>
            </a:r>
            <a:endParaRPr lang="en-IN" sz="4400" b="1" dirty="0"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4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476" y="187963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Clr>
                <a:srgbClr val="F14124">
                  <a:lumMod val="75000"/>
                </a:srgbClr>
              </a:buClr>
              <a:buSzPct val="128000"/>
            </a:pPr>
            <a:r>
              <a:rPr lang="en-US" sz="66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  <a:t>Company Policies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437946"/>
            <a:ext cx="4572000" cy="339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50735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5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599</TotalTime>
  <Words>813</Words>
  <Application>Microsoft Office PowerPoint</Application>
  <PresentationFormat>On-screen Show (4:3)</PresentationFormat>
  <Paragraphs>197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Slipstream</vt:lpstr>
      <vt:lpstr> Exzeo software pvt. ltd</vt:lpstr>
      <vt:lpstr>PowerPoint Presentation</vt:lpstr>
      <vt:lpstr>As a part of HCI </vt:lpstr>
      <vt:lpstr>      Mr. Paresh Patel,      Chairman</vt:lpstr>
      <vt:lpstr>PowerPoint Presentation</vt:lpstr>
      <vt:lpstr>Company’s Structure</vt:lpstr>
      <vt:lpstr>Technical Heads</vt:lpstr>
      <vt:lpstr>  </vt:lpstr>
      <vt:lpstr>PowerPoint Presentation</vt:lpstr>
      <vt:lpstr>Attendance Policy</vt:lpstr>
      <vt:lpstr>Leave Policy</vt:lpstr>
      <vt:lpstr>Dress Code Policy</vt:lpstr>
      <vt:lpstr>Salary Payment Policy</vt:lpstr>
      <vt:lpstr>Performance Appraisal Policy</vt:lpstr>
      <vt:lpstr>Loan Policy</vt:lpstr>
      <vt:lpstr>Employee Recreation </vt:lpstr>
      <vt:lpstr>PowerPoint Presentation</vt:lpstr>
      <vt:lpstr>PowerPoint Presentation</vt:lpstr>
      <vt:lpstr>Have a Bright Future at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Exzeo software pvt. ltd</dc:title>
  <dc:creator>Swati Saxena</dc:creator>
  <cp:lastModifiedBy>Rashmi Chaudhary</cp:lastModifiedBy>
  <cp:revision>74</cp:revision>
  <dcterms:created xsi:type="dcterms:W3CDTF">2013-05-07T06:13:37Z</dcterms:created>
  <dcterms:modified xsi:type="dcterms:W3CDTF">2014-01-16T05:49:20Z</dcterms:modified>
</cp:coreProperties>
</file>